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4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5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6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7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FFF3EC_192808BB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848" r:id="rId4"/>
    <p:sldMasterId id="2147483882" r:id="rId5"/>
    <p:sldMasterId id="2147483979" r:id="rId6"/>
    <p:sldMasterId id="2147484013" r:id="rId7"/>
    <p:sldMasterId id="2147484090" r:id="rId8"/>
    <p:sldMasterId id="2147484161" r:id="rId9"/>
    <p:sldMasterId id="2147484237" r:id="rId10"/>
  </p:sldMasterIdLst>
  <p:notesMasterIdLst>
    <p:notesMasterId r:id="rId37"/>
  </p:notesMasterIdLst>
  <p:handoutMasterIdLst>
    <p:handoutMasterId r:id="rId38"/>
  </p:handoutMasterIdLst>
  <p:sldIdLst>
    <p:sldId id="1212" r:id="rId11"/>
    <p:sldId id="2147480555" r:id="rId12"/>
    <p:sldId id="2147480550" r:id="rId13"/>
    <p:sldId id="2147480541" r:id="rId14"/>
    <p:sldId id="2147480543" r:id="rId15"/>
    <p:sldId id="2147480546" r:id="rId16"/>
    <p:sldId id="2147480542" r:id="rId17"/>
    <p:sldId id="2147480551" r:id="rId18"/>
    <p:sldId id="2147480547" r:id="rId19"/>
    <p:sldId id="2147480567" r:id="rId20"/>
    <p:sldId id="2147480548" r:id="rId21"/>
    <p:sldId id="2147480549" r:id="rId22"/>
    <p:sldId id="2147480554" r:id="rId23"/>
    <p:sldId id="2147480553" r:id="rId24"/>
    <p:sldId id="2147480556" r:id="rId25"/>
    <p:sldId id="2147480557" r:id="rId26"/>
    <p:sldId id="2147480559" r:id="rId27"/>
    <p:sldId id="2147480558" r:id="rId28"/>
    <p:sldId id="2147480570" r:id="rId29"/>
    <p:sldId id="2147480560" r:id="rId30"/>
    <p:sldId id="2147480564" r:id="rId31"/>
    <p:sldId id="2147480562" r:id="rId32"/>
    <p:sldId id="2147480566" r:id="rId33"/>
    <p:sldId id="2147480565" r:id="rId34"/>
    <p:sldId id="2147480569" r:id="rId35"/>
    <p:sldId id="2147480568" r:id="rId36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82D45B-8125-BB39-0775-FBF6A9680D8A}" name="Royer, Anthony (DI SW PLM STS SDDEV MECH PHY FEA FW)" initials="AR" userId="S::anthony.royer@siemens.com::357dd0c7-212f-4536-889f-e1c8b97c48c9" providerId="AD"/>
  <p188:author id="{ED0BA35E-EB38-51CA-5B08-558C6B9B6941}" name="Kinne, Dan (DI SW PLM STS SDPRM MECH DISC)" initials="KD" userId="S::dan.kinne@siemens.com::56b05da5-93d6-42de-bcf4-cfdfc526252d" providerId="AD"/>
  <p188:author id="{50B60482-263A-3DE7-DA5D-69EA1D993F21}" name="Erbig, Lars (DI SW PLM STS SDDEV OPS TA TA2)" initials="EL(SPSSOTT" userId="S::lars.erbig@siemens.com::2ccd940e-d3de-4629-8a07-495c0928668c" providerId="AD"/>
  <p188:author id="{8DB21384-D6A5-20A8-0952-EDDEF908F0CA}" name="Forghani, Behzad (DI SW PLM STS SDDEV MECH PHY EMAG)" initials="FE" userId="S::behzad.forghani@siemens.com::3918dd08-f029-4a44-8986-6b1ed95b52c1" providerId="AD"/>
  <p188:author id="{481198C7-1EA5-5A5E-C503-4F79D614B552}" name="Matas, Edgar (DI SW PLM STS SDPRM MECH DISC EMAG)" initials="ME(SPSSMDE" userId="S::edgar.matas@siemens.com::481321d9-0681-4ad5-89a1-7b7c6a8026e3" providerId="AD"/>
  <p188:author id="{946541D2-18D2-2EF2-138B-C7F0726899C6}" name="Beriot, Hadrien (DI SW PLM STS SDDEV MECH PHY ACOU)" initials="BH(SPSSMPA" userId="S::hadrien.beriot@siemens.com::6f98c165-bd04-4906-bc5b-3370f92598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987"/>
    <a:srgbClr val="B8C9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211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5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microsoft.com/office/2018/10/relationships/authors" Target="author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/Relationships>
</file>

<file path=ppt/comments/modernComment_7FFFF3EC_192808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9681D1-D325-4F9B-B9F0-155B97FCAD75}" authorId="{946541D2-18D2-2EF2-138B-C7F0726899C6}" created="2024-10-14T20:48:45.121">
    <pc:sldMkLst xmlns:pc="http://schemas.microsoft.com/office/powerpoint/2013/main/command">
      <pc:docMk/>
      <pc:sldMk cId="422054075" sldId="2147480556"/>
    </pc:sldMkLst>
    <p188:txBody>
      <a:bodyPr/>
      <a:lstStyle/>
      <a:p>
        <a:r>
          <a:rPr lang="en-US"/>
          <a:t>01111100 in binary equals 
124 
E = 4+8+16+32+64=124 - 127 = -3
Value=−(1.25)×2^−3
Value=−0.15625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10/16/2024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2 and 3—designing, analyzing, implementing, and </a:t>
            </a:r>
          </a:p>
          <a:p>
            <a:r>
              <a:rPr lang="en-US" dirty="0"/>
              <a:t>using numerical algorithms and software—are the main subject matter of scientiﬁc </a:t>
            </a:r>
          </a:p>
          <a:p>
            <a:r>
              <a:rPr lang="en-US" dirty="0"/>
              <a:t>computing, and of this course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70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spacing of a floating-point system is constant in the </a:t>
            </a:r>
            <a:r>
              <a:rPr lang="en-US" b="1" dirty="0">
                <a:solidFill>
                  <a:schemeClr val="accent3"/>
                </a:solidFill>
              </a:rPr>
              <a:t>relative sense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18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15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recognize the numerator and denominator in this ratio as the relative forward and backward errors, respectively, so this relationship can be rephrased</a:t>
            </a:r>
          </a:p>
          <a:p>
            <a:r>
              <a:rPr lang="en-US" dirty="0" err="1"/>
              <a:t>X_hat</a:t>
            </a:r>
            <a:r>
              <a:rPr lang="en-US" dirty="0"/>
              <a:t> = x + delta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23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6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Function: f(x)=</a:t>
            </a:r>
            <a:r>
              <a:rPr lang="en-US" b="1" dirty="0" err="1"/>
              <a:t>xf</a:t>
            </a:r>
            <a:r>
              <a:rPr lang="en-US" b="1" dirty="0"/>
              <a:t>(x) = \sqrt{x}f(x)=x​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Domain</a:t>
            </a:r>
            <a:r>
              <a:rPr lang="en-US" dirty="0"/>
              <a:t>: x≥0x \</a:t>
            </a:r>
            <a:r>
              <a:rPr lang="en-US" dirty="0" err="1"/>
              <a:t>geq</a:t>
            </a:r>
            <a:r>
              <a:rPr lang="en-US" dirty="0"/>
              <a:t> 0x≥0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Derivative</a:t>
            </a:r>
            <a:r>
              <a:rPr lang="en-US" dirty="0"/>
              <a:t>: f′(x)=12xf'(x) = \frac{1}{2\sqrt{x}}f′(x)=2x​1​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Conditioning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x→0+x \to 0^+x→0+, f′(x)→∞f'(x) \to \</a:t>
            </a:r>
            <a:r>
              <a:rPr lang="en-US" dirty="0" err="1"/>
              <a:t>inftyf</a:t>
            </a:r>
            <a:r>
              <a:rPr lang="en-US" dirty="0"/>
              <a:t>′(x)→∞, indicating high sensitivity (poor conditioning).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xxx increases, f′(x)f'(x)f′(x) decreases, showing better conditioning for larger xxx.</a:t>
            </a:r>
          </a:p>
          <a:p>
            <a:endParaRPr lang="en-US" dirty="0"/>
          </a:p>
          <a:p>
            <a:r>
              <a:rPr lang="en-US" b="1" dirty="0"/>
              <a:t>Function: g(x)=a−</a:t>
            </a:r>
            <a:r>
              <a:rPr lang="en-US" b="1" dirty="0" err="1"/>
              <a:t>xg</a:t>
            </a:r>
            <a:r>
              <a:rPr lang="en-US" b="1" dirty="0"/>
              <a:t>(x) = a - </a:t>
            </a:r>
            <a:r>
              <a:rPr lang="en-US" b="1" dirty="0" err="1"/>
              <a:t>xg</a:t>
            </a:r>
            <a:r>
              <a:rPr lang="en-US" b="1" dirty="0"/>
              <a:t>(x)=a−x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Domain</a:t>
            </a:r>
            <a:r>
              <a:rPr lang="en-US" dirty="0"/>
              <a:t>: All real numbers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Derivative</a:t>
            </a:r>
            <a:r>
              <a:rPr lang="en-US" dirty="0"/>
              <a:t>: g′(x)=−1g'(x) = -1g′(x)=−1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Conditioning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derivative is constant, meaning the function is well-conditioned for all xxx. Small changes in xxx result in constant changes in g(x)g(x)g(x).</a:t>
            </a:r>
          </a:p>
          <a:p>
            <a:endParaRPr lang="en-US" dirty="0"/>
          </a:p>
          <a:p>
            <a:r>
              <a:rPr lang="en-US" b="1" dirty="0"/>
              <a:t>Summary of Conditioning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f(x)=</a:t>
            </a:r>
            <a:r>
              <a:rPr lang="en-US" dirty="0" err="1"/>
              <a:t>xf</a:t>
            </a:r>
            <a:r>
              <a:rPr lang="en-US" dirty="0"/>
              <a:t>(x) = \sqrt{x}f(x)=x​: Poorly conditioned as x→0+x \to 0^+x→0+, well-conditioned for large xxx.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g(x)=a−</a:t>
            </a:r>
            <a:r>
              <a:rPr lang="en-US" dirty="0" err="1"/>
              <a:t>xg</a:t>
            </a:r>
            <a:r>
              <a:rPr lang="en-US" dirty="0"/>
              <a:t>(x) = a - </a:t>
            </a:r>
            <a:r>
              <a:rPr lang="en-US" dirty="0" err="1"/>
              <a:t>xg</a:t>
            </a:r>
            <a:r>
              <a:rPr lang="en-US" dirty="0"/>
              <a:t>(x)=a−x: Well-conditioned for all xxx.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h(x)=tan⁡(x)h(x) = \tan(x)h(x)=tan(x): Poorly conditioned near </a:t>
            </a:r>
            <a:r>
              <a:rPr lang="el-GR" dirty="0"/>
              <a:t>π2+</a:t>
            </a:r>
            <a:r>
              <a:rPr lang="en-US" dirty="0"/>
              <a:t>k</a:t>
            </a:r>
            <a:r>
              <a:rPr lang="el-GR" dirty="0"/>
              <a:t>π\</a:t>
            </a:r>
            <a:r>
              <a:rPr lang="en-US" dirty="0"/>
              <a:t>frac{\pi}{2} + k\pi2</a:t>
            </a:r>
            <a:r>
              <a:rPr lang="el-GR" dirty="0"/>
              <a:t>π​+</a:t>
            </a:r>
            <a:r>
              <a:rPr lang="en-US" dirty="0"/>
              <a:t>k</a:t>
            </a:r>
            <a:r>
              <a:rPr lang="el-GR" dirty="0"/>
              <a:t>π, </a:t>
            </a:r>
            <a:r>
              <a:rPr lang="en-US" dirty="0"/>
              <a:t>well-conditioned elsewhere.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24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6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How can we do that, examples?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5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648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alternative problem, or class of problems, that is easier to solve</a:t>
            </a:r>
          </a:p>
          <a:p>
            <a:r>
              <a:rPr lang="en-US" dirty="0"/>
              <a:t>A transformation of the given problem into a problem of this alternative type</a:t>
            </a:r>
          </a:p>
          <a:p>
            <a:r>
              <a:rPr lang="en-US" dirty="0"/>
              <a:t>that preserves the solution in some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41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•</a:t>
            </a:r>
            <a:endParaRPr lang="en-US" dirty="0"/>
          </a:p>
          <a:p>
            <a:r>
              <a:rPr lang="en-US" dirty="0"/>
              <a:t>Newton’s gravitational constant or Planck’s constant—typically yield values with at most eight or nine signiﬁcant decimal digits, and most laboratory measurements are much </a:t>
            </a:r>
          </a:p>
          <a:p>
            <a:r>
              <a:rPr lang="en-US" dirty="0"/>
              <a:t>less accurate than that.</a:t>
            </a:r>
          </a:p>
          <a:p>
            <a:endParaRPr lang="en-US" dirty="0"/>
          </a:p>
          <a:p>
            <a:r>
              <a:rPr lang="en-US" dirty="0"/>
              <a:t>Truncation or discretization: Some features of a mathematical model may </a:t>
            </a:r>
          </a:p>
          <a:p>
            <a:r>
              <a:rPr lang="en-US" dirty="0"/>
              <a:t>be omitted or simpliﬁed (e.g., replacing derivatives by ﬁnite diﬀerences or using </a:t>
            </a:r>
          </a:p>
          <a:p>
            <a:r>
              <a:rPr lang="en-US" dirty="0"/>
              <a:t>only a ﬁnite number of terms in an inﬁnite series).</a:t>
            </a:r>
          </a:p>
          <a:p>
            <a:endParaRPr lang="en-US" dirty="0"/>
          </a:p>
          <a:p>
            <a:r>
              <a:rPr lang="en-US" dirty="0"/>
              <a:t> Rounding: Whether in hand computation, a calculator, or a digital computer, </a:t>
            </a:r>
          </a:p>
          <a:p>
            <a:r>
              <a:rPr lang="en-US" dirty="0"/>
              <a:t>the representation of real numbers and arithmetic operations upon them is </a:t>
            </a:r>
            <a:r>
              <a:rPr lang="en-US" dirty="0" err="1"/>
              <a:t>ulti</a:t>
            </a:r>
            <a:r>
              <a:rPr lang="en-US" dirty="0"/>
              <a:t>-</a:t>
            </a:r>
          </a:p>
          <a:p>
            <a:r>
              <a:rPr lang="en-US" dirty="0" err="1"/>
              <a:t>mately</a:t>
            </a:r>
            <a:r>
              <a:rPr lang="en-US" dirty="0"/>
              <a:t> limited to some ﬁnite amount of precision and thus is generally inexact.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9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1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customers want extreme accuracy – although there are huge uncertainties in their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11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09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order Finite difference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2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idea is that both representations allow for expressing very large or very small numbers efficiently by </a:t>
            </a:r>
            <a:r>
              <a:rPr lang="en-US" b="1" dirty="0"/>
              <a:t>focusing on the most significant digits and scaling with powers of 10</a:t>
            </a:r>
            <a:r>
              <a:rPr lang="en-US" dirty="0"/>
              <a:t>. However, floating-point representation is used in computing and has specific rules for how numbers are stored in binary (even though the conceptual structure is similar to scientific notation).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01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Computer encodes in base 2, not in base 10 and it uses a biased exponent to allow encoding small and large exponents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15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46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24e6*(64/4 = 16) *500/1e9</a:t>
            </a:r>
          </a:p>
          <a:p>
            <a:endParaRPr lang="en-US" dirty="0"/>
          </a:p>
          <a:p>
            <a:r>
              <a:rPr lang="en-US" dirty="0" err="1"/>
              <a:t>ans</a:t>
            </a:r>
            <a:r>
              <a:rPr lang="en-US" dirty="0"/>
              <a:t> =</a:t>
            </a:r>
          </a:p>
          <a:p>
            <a:endParaRPr lang="en-US" dirty="0"/>
          </a:p>
          <a:p>
            <a:r>
              <a:rPr lang="en-US" dirty="0"/>
              <a:t>   192 Gb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16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4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sv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svg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svg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D30B7E0-C85E-6343-8944-7F90B99F2CE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705732E-D79D-4A4F-82DB-67CEA9D0338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01FA6CCA-6D59-4B4B-8335-87F158D36616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1BF37B-9892-B040-8DE8-EA304F74430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60DDA3E-B1B8-C446-86F9-F130E869C8C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42EC57E9-7B35-3741-8588-A05DDAC5C98B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260F2B5B-238A-6A40-8E9B-45EC6A84F81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3A88516-B767-8141-9598-4B23AAC49FE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C54BFC2-D830-8E40-BEF9-EFB21E87AF1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32789D0A-E6DD-404C-971A-120E4AF8D35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2459A730-5723-894A-8BDA-96768FFECF9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9590959-0A34-394F-99A2-898EFFC730C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A99E8866-0E23-D841-BA58-999CCF3195E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2AA76DB6-0211-AB42-A84E-26B86866ECD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0E1812C7-0AD1-D84C-97F8-4D5E6F7DE0F2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E7FE5640-3A2B-BF44-B165-1C2CF46ECB2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966A8BEB-0E3A-5A4D-BD6F-528214AF1B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2D75810E-B376-D24D-97AC-17F279F9BFB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8BCC0A-86D7-7743-B0DE-6EE7746FFAC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9D08D5ED-5ED5-494E-A99D-4F64ADE315B6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E9CD1B1-1E44-C642-90E9-70693D84761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15529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3" pos="7416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56AAC322-A587-0D44-9CDC-7DA011D994F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CC8EC03B-39C5-0E45-AD0F-DE2479FFECB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5B8C075-D469-5945-8A81-FECAB28B4205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E6D37D9-3301-F54F-9272-9D252A6EC58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595EA0FA-9501-B547-8135-2C3BC9966CA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1D6F0E7-49AB-0E44-A424-AE9E809C800E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B8241830-918C-D640-9D55-215C3DE4BED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968923F-80FF-8A45-A7BA-12B93FD3E6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9120F0CB-3F89-FD48-8828-371EFE6E64A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E5F0138-FE18-2447-9206-3096D156DCA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3C7C61E-04DA-5549-B482-33FC7E0BDEF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FA4769DE-B43A-964E-BFA9-FFA182F859A9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1E17DAC-840F-CE4F-93D6-9BD633AB24F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075373C4-4D07-E84D-BA6C-1B009B58C60F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491EE608-7320-F042-856E-432165CE759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46F3B282-50D5-114A-81CE-18E1B86FAFA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3D183DD2-9850-F84D-A98F-EABE4BCEED5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D88A22-6F41-C44E-8743-8B6862A5793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EC234909-56D8-D848-B9F0-3A5FD9C95AC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3B01C128-FD60-F642-BEC5-B533A2278417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25F553AF-29EC-E14F-B878-AF579864F84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537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77AF10F-158F-C346-8747-EDFC2E4DFC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446DFDC-9BF0-0F43-B562-CC194FAEC48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13731EA9-2529-FA49-951E-5D8EC2A94A3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2D5134B1-7FD9-6145-A059-C1B164ABAE4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DD698EC2-9B0A-224F-9101-4F08D6CD4A1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3196EE8-C18D-0F43-A47C-966F09342A63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0579804E-299D-C34D-A7C4-87A0C3B6EB1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9C106911-B1D8-D940-A775-582CAE9EF47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1421553-45B9-9346-AECF-97332F93FEF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AC464758-6ED1-2F46-B184-EB1B4EC9207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FDF93D31-DFCC-E24C-B684-3B5DFD7007E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7F0E7E74-1E06-6D46-A071-68A6F2485B8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E21427B-C7C7-9649-8D89-24F47E7DF64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7F04AFE7-1B1E-DC4A-A910-774D1368415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33F937F-3713-B640-AA0F-D52F3C98276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F4CAB2CF-1385-1747-A421-64EFDE105D6F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12C032E3-AC49-D14E-AE86-1BC17F89D5D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976F9622-66FB-F641-97A6-87F7321065C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9799DA12-6AB1-6B4E-B08B-036934F7A17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B5A50F5-A2BF-AF48-A483-E6F72318BA7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183DBE8E-3651-3A4A-8CDB-685DD0E66BC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7607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CDBB2564-1FAE-904D-9067-E0C17DC1B4D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6BEB21D0-EF3E-D845-B9EB-F58AFF13BB20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60736A09-34A5-BE44-822D-78090BD7F7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EA230E7-ADB1-E141-BC7D-DA43445D39D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07884ECF-8B14-F54A-BA06-DE345EECE33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C263524C-1EF2-AE41-9C05-DA4D1428888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99344581-36D1-2745-86E9-7A3BC54C60B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850F3C4-908D-2B42-801B-922F760EEE59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F82E916D-0833-EE4A-982B-61CEED6FD2F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5050A37F-AA5F-2D48-A115-B66B562B3DE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6742B941-5584-8D43-AA2B-23C57A2C43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D5BAA46-C3E0-A74D-909A-E80576BB21C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2BD45C55-0431-1E42-AE88-CC7CF1B544F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606A71A-ACA6-7447-9040-3327E5398D5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6ED70D24-5B20-D44D-9C13-F9EF46D953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86A66190-91BD-2B47-98C0-A85F25684F8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7E7EF01-3461-6F48-8ED3-9A2BE04294CC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CDCFD7-560D-F146-8301-79D7B6F2B4D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552E3AE9-5ECC-CA49-95B0-973875A548E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1FC166F5-E82C-554C-B84F-5B18787447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434A299-AF03-374E-91F6-8D7C3889087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66621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EB0229AE-A0A0-CB4C-BC48-6969992344A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18C65F01-37EF-D140-B2F2-407856C7728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A4227ACB-6AE0-034D-A89C-76CAAC4D969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9466A4D8-DA55-4247-9B68-DB81ECCACE20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B30F1561-A307-2741-A027-37F5110EE56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5E5BAC6B-779F-CD48-8952-18AFCAE522A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AD81B65A-537E-8143-AF30-D943C9594DC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BE0C7608-4AB2-7C44-8170-54EC88D82EA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7AECEE15-AF70-BD49-9F30-501721A16EB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8DBD2C83-E024-3348-9988-41F83CE81A8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81264A0D-8138-DD43-8769-787FA4E3EAE3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BE20A05-CD82-5944-B28C-EE0A685FD58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0C7DDD21-D3FE-C949-B655-B0A9B1DFE80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FC7BB3E8-A213-0446-9304-7A9B51BE3C6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B2DC09C-FDEC-B64A-A5F3-C29E62BAC91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7FF0001D-2872-5744-9421-830967A21AF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089131F7-8FE6-6546-B30C-5B9C39E1A21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C8E0E8A-1E19-BB49-8311-E20DA72FF227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4586611B-DABA-474F-8041-50D4418E656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F2F26A7-88A6-8149-9C9D-F0F38764ECA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75D05C79-E1A9-9341-A4C3-716EF4ED62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04975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A8100205-D20B-3242-A3A5-4BA81450BB6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F53DA42E-4013-124A-B141-F9574507756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7CDC4676-69E8-454C-A33B-50318377959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DB3C18BF-8CBB-204E-85FD-6C57AE0A9BE8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AF4C8CF8-5970-F047-991F-934EE08D99C0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A3452B59-5D95-7949-8D4C-37A5A576AFE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F001C4A5-AD36-E44A-B263-18D9C4512BB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7A0914D-3D31-6F49-B7FA-D84E0C0860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DAA6DA7F-8FBB-864C-9EA8-2EB248F1E06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6496FF78-CBFC-C144-A0B0-BFD836E16A3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D3DA9FDF-276B-2545-820B-9480CA6E304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6FD0B97B-7121-E547-AB46-08773A6B607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D0C1545C-909B-314B-8101-132F92176D5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C737D53-697F-8248-8617-1C0414D107D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50392668-ECB9-EC4A-B38F-E8C7A0A57613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66857A4F-6F65-DB4E-A9FB-A32AF6C96477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7BF39A1-5714-C149-BC63-997FDD7883F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CC709433-2186-4649-9480-21E49AD0A7A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310353-24A8-8840-9BA3-E7CB86E12A4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A1BB35F5-6F81-074B-8C82-70818DDE95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B98052A-4F05-0448-8435-F94F72C9772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9029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A7F1AE90-14FD-464F-8345-41F570EFCA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9C8519DC-E4B1-014B-9FB8-D37EEBDAA68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51E4660-226C-A548-9C18-2F534D42797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705FBED6-14D1-3644-97A8-D2A387F7027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321C712-F33B-1943-9DEE-0D476E2458A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9C5BAB4-72EC-104E-814E-8E2DCD613D5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27C1853F-6D3C-584E-A7BE-366C25B8AC87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6F9FABC-CDC0-CF48-B746-23485BF87A5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2DB041F2-E8DC-C949-B5AF-87F8228DB55B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B5ED2E0-FC88-B643-9AE2-E24B7157B2C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ACB8F4B7-B51E-E342-B64D-D4333F9E138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D7DB5217-1F9F-454A-9809-AA2500D2479E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0CE00D2-E24A-FE4E-BB2E-E2144974D6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C6B75246-3347-A148-8CE4-AA9D3F9AAD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5E73623-40F3-9D42-8773-EDB72F2792FC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BD3FB745-D47C-B440-8327-42DDDE2A55A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37B7881-390C-7047-95E9-3D0AA3FDF19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EC3D0AD5-C796-6C45-AC20-58FFE1C504F5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4BE4D74-E8E7-304A-83F1-01A42D8D46B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6D66DB51-BFC8-F044-BA49-872061AF8F5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6148EBDE-BDFE-AB48-A069-2D1D954C09E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56156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88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1E5269B-37CC-1747-8F83-00D7AEF62D50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EAE66F48-80F6-F14F-B7F8-786E2A6545DB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D380ACC1-9A90-8340-A4FA-D8FDBEDB103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E8612FCB-FFEB-0A42-90B5-91A71CC1F6E9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3739B361-6CBE-8940-8E0F-51D79954C68C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9891019E-6F46-4748-AF4B-3DE17EEA73F0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F2065961-D643-5340-9E05-47013FC56CA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5E7F9EBA-30B9-304D-9A5A-5FA9A626132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40875A41-8EF4-E949-BC4C-7D79CBFAB8D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5FC3C7D5-33C1-AA41-8831-0B2CDDC9D62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705FD61-370B-7544-9B52-7E98B9F2FFB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2394A1F8-6238-C643-A030-FA9B40C9D517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5841E93B-262F-5948-9FB2-776492C8153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8C504E1C-6C80-0F40-B078-934B46365020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B0908C1B-A859-8D40-94A5-EAAF0D60DF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352377D-AB25-2B48-A346-8710095D448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4D90156-1109-064E-8EAF-BD19B8B58B86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91EBD60-6730-2043-9AA8-0FEBBFFBD381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1A8B3A94-8B83-3D4F-8EB6-516DB579FE2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E9738D49-5D16-094F-9FC9-3D1A310736D3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96A16986-3E83-854A-BA9F-F6C8551101F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6938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23BB6AB6-2F71-184D-908B-4ECDC1CC7CB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F9E0473-AEBC-DC40-85C9-01B79D7AF37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05B773B7-6CE0-7B41-8573-A8761AFAF1F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CC6F99F8-11B2-EB4F-91F5-3612FB86336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56F86936-97F7-EC40-9C1A-AB5B0BC06A1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87DEC493-99BC-6C42-A500-E3F9F3027F0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9905A8A1-25AC-1F49-8F69-B41E64E9A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0B27B6A-B069-7149-A637-76E2541D73E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CA1FC2F0-95AC-BD42-8CF3-5ED654BC6A58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70700DE9-6A86-8747-BD9F-FCA60EE6185E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1B4CB2B2-155C-7D45-8EB1-EF2392CA5E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06CAD04-1C9B-174C-A956-DA6847DD8E93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9F99345-483C-3340-B93E-94DDC083B1E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D4B7877E-74F6-134E-9943-CC6A978E8201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45760D8-FF0D-AE45-9E3B-7AFF7C1BFE5E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66809BA3-9AB6-1B48-8F36-9131F2D418E9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6553FD53-3770-F041-9CB0-82EA3A41217E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3849DAD0-AE54-174C-84B4-D59778AF6A7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FEEF4423-2CDB-334E-8A59-29415D020CB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2E567A8-24D4-FC4C-AFE8-7870468A4E7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C935F86-1295-6B43-8017-3EAD932B87D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8360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A9A69E62-6A1D-AE4C-9B24-3FE967A37A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4BAAA20F-3AAA-4D49-B29B-360A5C881C2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C3B5DCED-553E-0742-969A-521E822EE83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0205835B-EBEC-5540-A60F-F80AE4A7139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EE3FC5BC-9A34-8543-ABD7-4E9443AB0D9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153B859-34A3-9545-8A14-88E1FD3E414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72C5A9ED-C3B3-BE48-AE8C-F7772981C05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8A056FB1-B0BA-E440-838C-846F772D66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AC76570-B7B6-5340-928C-47CE9DF5004D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D4BE84F1-FC87-E04A-99AE-98C35A658BCD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EF1D9387-43C8-DD40-9E60-A9D47D4CAFD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9B756B6E-3AAB-FD43-9AC9-83A1D3A2A2D1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0F7BD6B1-D500-DD4A-BDE6-52ACEDD1B8C4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9F7D7654-362D-4F47-88F8-8F1C3382363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694F1C1B-0BF5-CA42-BA31-C166FCB18C6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A14C6418-1440-784C-A3F5-886382D59995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B9345D40-AC97-2E4D-B65F-E9446F9B2E4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90206CB-0242-B243-B067-4CBADAD942E8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47A551D9-F0F6-7442-AD1E-BBA00D1931D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B778BF2A-87E2-0445-BF6C-6F1E185BA86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4A0DE0E8-1EDB-DA45-B92F-6F62E3801E5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0166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09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7680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1931D4B0-5BB7-044B-8E7E-37B6356A645D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20AC3071-51AC-FB43-B84D-347A9CEDE83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D66211D8-F4D0-9444-AA55-B8F276EA5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665B1A9F-FA0F-9742-AEE1-758507DFC59E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6C20A083-DA07-A648-A114-C0F76D1669C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430C91AE-B4FE-4E45-9387-4B47D4770E86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5BD3C978-CBD4-D94D-BD9C-D251AAECC03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A5EFA929-619A-1743-A15E-2C8F61C682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6386A8B0-5859-7D4B-B213-2A44B52570C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C9E68A64-1244-6F4C-B14E-3CB1B5E7AD01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5B659EDB-6946-EE46-8C15-38C3E378A84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BDD566ED-C824-8E4B-8075-13252E64971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ACB28B07-2670-524B-9EFC-E6754C317A39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F67D631D-619E-004B-B191-35FD842F077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D2865E78-7584-114D-BCE5-4CA43BE481E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9B4DC7B9-EA5F-0249-8BBB-12C8BFE839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890844E-482B-9140-88A2-657CA6078765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CCD7D1A2-D688-B148-B9AB-D9336A11991B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8B882CC1-0089-FB4B-9A55-6A7346E1356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7C54F1E3-A53E-F54A-9FC0-A4CAA2F4452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C3605ED9-11AD-5441-86F0-A65679D3F9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56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840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97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3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8" orient="horz" pos="3658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29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0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978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2206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9" orient="horz" pos="3658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7" orient="horz" pos="3658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uppieren 3">
            <a:extLst>
              <a:ext uri="{FF2B5EF4-FFF2-40B4-BE49-F238E27FC236}">
                <a16:creationId xmlns:a16="http://schemas.microsoft.com/office/drawing/2014/main" id="{AC405FF0-83C3-0F40-AD79-D76116C8555C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3" name="Gerade Verbindung 2">
              <a:extLst>
                <a:ext uri="{FF2B5EF4-FFF2-40B4-BE49-F238E27FC236}">
                  <a16:creationId xmlns:a16="http://schemas.microsoft.com/office/drawing/2014/main" id="{341FB6CD-0DC5-BF45-9A87-1F78F14F4B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5">
              <a:extLst>
                <a:ext uri="{FF2B5EF4-FFF2-40B4-BE49-F238E27FC236}">
                  <a16:creationId xmlns:a16="http://schemas.microsoft.com/office/drawing/2014/main" id="{A220E1B8-F8ED-6344-B3F0-9AA79AB9886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6">
              <a:extLst>
                <a:ext uri="{FF2B5EF4-FFF2-40B4-BE49-F238E27FC236}">
                  <a16:creationId xmlns:a16="http://schemas.microsoft.com/office/drawing/2014/main" id="{4E787010-737D-8547-AC49-A619F4C2BDFB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7">
              <a:extLst>
                <a:ext uri="{FF2B5EF4-FFF2-40B4-BE49-F238E27FC236}">
                  <a16:creationId xmlns:a16="http://schemas.microsoft.com/office/drawing/2014/main" id="{5260EC15-997F-8640-91FD-41E1BD287E5A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38">
              <a:extLst>
                <a:ext uri="{FF2B5EF4-FFF2-40B4-BE49-F238E27FC236}">
                  <a16:creationId xmlns:a16="http://schemas.microsoft.com/office/drawing/2014/main" id="{62EBD868-4CA3-2740-B815-2F9D2932C9D8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39">
              <a:extLst>
                <a:ext uri="{FF2B5EF4-FFF2-40B4-BE49-F238E27FC236}">
                  <a16:creationId xmlns:a16="http://schemas.microsoft.com/office/drawing/2014/main" id="{16810235-CFC9-1041-A6F8-9A58D7521603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1">
              <a:extLst>
                <a:ext uri="{FF2B5EF4-FFF2-40B4-BE49-F238E27FC236}">
                  <a16:creationId xmlns:a16="http://schemas.microsoft.com/office/drawing/2014/main" id="{342C3557-807F-0D44-9D7E-2C10C6D248D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2">
              <a:extLst>
                <a:ext uri="{FF2B5EF4-FFF2-40B4-BE49-F238E27FC236}">
                  <a16:creationId xmlns:a16="http://schemas.microsoft.com/office/drawing/2014/main" id="{38AD214C-B44F-B946-9EC8-AEB4B09C0825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43">
              <a:extLst>
                <a:ext uri="{FF2B5EF4-FFF2-40B4-BE49-F238E27FC236}">
                  <a16:creationId xmlns:a16="http://schemas.microsoft.com/office/drawing/2014/main" id="{FFEEB5DD-4475-784B-B8BB-AB4212BB6E66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44">
              <a:extLst>
                <a:ext uri="{FF2B5EF4-FFF2-40B4-BE49-F238E27FC236}">
                  <a16:creationId xmlns:a16="http://schemas.microsoft.com/office/drawing/2014/main" id="{106DD394-3D9B-2F46-A2D4-2A8DD2BCCE3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B41B4994-DCF5-B64B-8572-34B6BD11D056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88B93A1A-5ED3-084E-A805-9245BE874F7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3">
              <a:extLst>
                <a:ext uri="{FF2B5EF4-FFF2-40B4-BE49-F238E27FC236}">
                  <a16:creationId xmlns:a16="http://schemas.microsoft.com/office/drawing/2014/main" id="{1492A9CB-FAE4-8B40-BD45-0708EF43EDBE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4">
              <a:extLst>
                <a:ext uri="{FF2B5EF4-FFF2-40B4-BE49-F238E27FC236}">
                  <a16:creationId xmlns:a16="http://schemas.microsoft.com/office/drawing/2014/main" id="{0ACD7E6E-B7F8-B942-9805-A70487FE053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5">
              <a:extLst>
                <a:ext uri="{FF2B5EF4-FFF2-40B4-BE49-F238E27FC236}">
                  <a16:creationId xmlns:a16="http://schemas.microsoft.com/office/drawing/2014/main" id="{27E7EBAB-D878-464D-9ED2-15ED15E209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6">
              <a:extLst>
                <a:ext uri="{FF2B5EF4-FFF2-40B4-BE49-F238E27FC236}">
                  <a16:creationId xmlns:a16="http://schemas.microsoft.com/office/drawing/2014/main" id="{7E4DE3EE-0658-7D4E-B6E9-3A26A36A20D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58">
              <a:extLst>
                <a:ext uri="{FF2B5EF4-FFF2-40B4-BE49-F238E27FC236}">
                  <a16:creationId xmlns:a16="http://schemas.microsoft.com/office/drawing/2014/main" id="{1F501EDD-2FD6-2E41-B126-11FFCC2479B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59">
              <a:extLst>
                <a:ext uri="{FF2B5EF4-FFF2-40B4-BE49-F238E27FC236}">
                  <a16:creationId xmlns:a16="http://schemas.microsoft.com/office/drawing/2014/main" id="{342059A2-B962-5649-8710-36DF1F3E87F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60">
              <a:extLst>
                <a:ext uri="{FF2B5EF4-FFF2-40B4-BE49-F238E27FC236}">
                  <a16:creationId xmlns:a16="http://schemas.microsoft.com/office/drawing/2014/main" id="{D296262D-F6FA-8241-AE24-D4AEA6C03E3A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61">
              <a:extLst>
                <a:ext uri="{FF2B5EF4-FFF2-40B4-BE49-F238E27FC236}">
                  <a16:creationId xmlns:a16="http://schemas.microsoft.com/office/drawing/2014/main" id="{55B91FD8-E6BE-174C-93A8-ECC83FCAE11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419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2000D4C6-D5D0-FD45-9E8D-64DD9BF2AFA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0" name="Gerade Verbindung 2">
              <a:extLst>
                <a:ext uri="{FF2B5EF4-FFF2-40B4-BE49-F238E27FC236}">
                  <a16:creationId xmlns:a16="http://schemas.microsoft.com/office/drawing/2014/main" id="{0D876D92-EB49-8744-9E59-5DD89093AA9E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C8D8E50F-9339-F24C-BBE0-42CE544204E4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5BADFE97-B243-214F-85FC-728EEC426516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59AD3682-B6B1-E542-8858-70B2337BBFF4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1C37429F-82DD-F14A-8FF8-7648707B649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901121EE-EA81-DB4D-BDB7-882E5C189516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038B52B1-CCBB-0D4E-9F72-937BF6602E1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A169D696-533C-3C43-AF0D-B4E7BD10EEC2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C86C61DC-2949-8C41-9A37-D1AD1D2B7E1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F5FEC9C8-0B82-5F4C-A96C-994B96D41E4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DE5C844A-3D4E-5847-AB7E-AE064162EB70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08F3CC80-7CFB-D545-AC95-0FC2E341E66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2422A80F-63D5-1A40-955E-5C19F1D4F5C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97234CE1-992D-7C4D-8C81-9314FE9F85B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7AE320F7-5AFF-C94C-AB8E-3F7B9BEF517A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5A78ED21-79B2-DF47-838A-A37D3A9B064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21D6456D-1D31-8242-AB85-C4B929FAB0C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FA4BCC2E-A4A6-A344-AFA8-4646D84B4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11F59C58-7AB5-A54F-AEBA-01375EE36044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A76A56A6-F4A0-AA45-AFE7-19E47BD2D7F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522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65CEFF"/>
          </p15:clr>
        </p15:guide>
        <p15:guide id="2" pos="6472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79793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6" name="Gruppieren 3">
            <a:extLst>
              <a:ext uri="{FF2B5EF4-FFF2-40B4-BE49-F238E27FC236}">
                <a16:creationId xmlns:a16="http://schemas.microsoft.com/office/drawing/2014/main" id="{15C3AE7A-779D-9B4F-BF14-FED38C5D3009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7" name="Gerade Verbindung 2">
              <a:extLst>
                <a:ext uri="{FF2B5EF4-FFF2-40B4-BE49-F238E27FC236}">
                  <a16:creationId xmlns:a16="http://schemas.microsoft.com/office/drawing/2014/main" id="{530D43DF-8C91-AD44-93DC-D17E6BE72229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CE26D090-14DB-C441-A9CC-15308715FC2A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24B8094-6479-A148-89B3-DB2B07168491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74A5B90-711A-5441-B6AF-6AAD84D38A09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E9FA3E1E-580A-DE4D-8924-9A7B18E1C20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B7443866-3049-1243-AD8A-4DADF5FA1DD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12C92CF-5ADD-2D4E-9195-577DD56FD9C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82EFC7D-E789-F24D-B02E-DCF5128BCB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2B94A0F1-A4AC-2849-88D3-A399FD40D00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F714368C-0FD7-954A-A9C1-625FD137FDDE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DA2E0624-ED51-9C4A-8088-BB9B009B393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C6B0F7B3-1E7E-F84A-AB49-BEDF7F5907D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DB55748C-514E-1249-920A-C38468A6A52A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19FA0186-962E-914F-8B5F-F10F096B4027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047F89F6-F043-9943-834F-C836332A17A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2A0CE643-36AB-2E40-91D2-9BECF85F8E9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07D705C4-1DC7-1344-8C09-05B50E77358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AA2B5E0B-45F0-624D-B70C-5A96DE149C0D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CA7259AC-D7CE-F849-B582-B1611CD7631C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828C45B9-53EC-2E45-A1A1-637C447B9D56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2775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5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040A4677-129C-DE4B-95FF-FDDD7FF443E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11" name="Gerade Verbindung 2">
              <a:extLst>
                <a:ext uri="{FF2B5EF4-FFF2-40B4-BE49-F238E27FC236}">
                  <a16:creationId xmlns:a16="http://schemas.microsoft.com/office/drawing/2014/main" id="{006A0617-A9C6-894F-ADEE-AE142ADBA94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5">
              <a:extLst>
                <a:ext uri="{FF2B5EF4-FFF2-40B4-BE49-F238E27FC236}">
                  <a16:creationId xmlns:a16="http://schemas.microsoft.com/office/drawing/2014/main" id="{2141F9F0-4C00-7147-B372-17A79F17E44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6">
              <a:extLst>
                <a:ext uri="{FF2B5EF4-FFF2-40B4-BE49-F238E27FC236}">
                  <a16:creationId xmlns:a16="http://schemas.microsoft.com/office/drawing/2014/main" id="{DAF8AF3E-B2F4-3C4F-BAB8-CCB41768A877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7">
              <a:extLst>
                <a:ext uri="{FF2B5EF4-FFF2-40B4-BE49-F238E27FC236}">
                  <a16:creationId xmlns:a16="http://schemas.microsoft.com/office/drawing/2014/main" id="{4C738B15-4C46-F54B-8552-667E846FCF2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8">
              <a:extLst>
                <a:ext uri="{FF2B5EF4-FFF2-40B4-BE49-F238E27FC236}">
                  <a16:creationId xmlns:a16="http://schemas.microsoft.com/office/drawing/2014/main" id="{4CBE6EBF-739D-4142-BB4C-4132FA1ADAE1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39">
              <a:extLst>
                <a:ext uri="{FF2B5EF4-FFF2-40B4-BE49-F238E27FC236}">
                  <a16:creationId xmlns:a16="http://schemas.microsoft.com/office/drawing/2014/main" id="{5C2E04C7-AB29-AF42-92C1-C8CA2AE7640A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1">
              <a:extLst>
                <a:ext uri="{FF2B5EF4-FFF2-40B4-BE49-F238E27FC236}">
                  <a16:creationId xmlns:a16="http://schemas.microsoft.com/office/drawing/2014/main" id="{680CB20C-3FBC-5641-AFF9-7A4A1640926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2">
              <a:extLst>
                <a:ext uri="{FF2B5EF4-FFF2-40B4-BE49-F238E27FC236}">
                  <a16:creationId xmlns:a16="http://schemas.microsoft.com/office/drawing/2014/main" id="{865A489B-85F0-464A-AD48-633ADB439614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3">
              <a:extLst>
                <a:ext uri="{FF2B5EF4-FFF2-40B4-BE49-F238E27FC236}">
                  <a16:creationId xmlns:a16="http://schemas.microsoft.com/office/drawing/2014/main" id="{B135379C-13D3-5B47-9A92-22A006CAEAF7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44">
              <a:extLst>
                <a:ext uri="{FF2B5EF4-FFF2-40B4-BE49-F238E27FC236}">
                  <a16:creationId xmlns:a16="http://schemas.microsoft.com/office/drawing/2014/main" id="{6CA2EC91-EBEE-A84B-8D02-6420F7D10A7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1">
              <a:extLst>
                <a:ext uri="{FF2B5EF4-FFF2-40B4-BE49-F238E27FC236}">
                  <a16:creationId xmlns:a16="http://schemas.microsoft.com/office/drawing/2014/main" id="{183B8CEF-7B89-1342-86A1-600B76639BF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2">
              <a:extLst>
                <a:ext uri="{FF2B5EF4-FFF2-40B4-BE49-F238E27FC236}">
                  <a16:creationId xmlns:a16="http://schemas.microsoft.com/office/drawing/2014/main" id="{BEAA513E-7F69-9D44-94E1-AD777F01543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3">
              <a:extLst>
                <a:ext uri="{FF2B5EF4-FFF2-40B4-BE49-F238E27FC236}">
                  <a16:creationId xmlns:a16="http://schemas.microsoft.com/office/drawing/2014/main" id="{8723EC33-31B6-1746-8161-C144DA161FC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4">
              <a:extLst>
                <a:ext uri="{FF2B5EF4-FFF2-40B4-BE49-F238E27FC236}">
                  <a16:creationId xmlns:a16="http://schemas.microsoft.com/office/drawing/2014/main" id="{34179D27-BFB2-9942-AA1D-FA34E909355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5">
              <a:extLst>
                <a:ext uri="{FF2B5EF4-FFF2-40B4-BE49-F238E27FC236}">
                  <a16:creationId xmlns:a16="http://schemas.microsoft.com/office/drawing/2014/main" id="{2A78427C-975F-054E-8D92-28967CC164E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6">
              <a:extLst>
                <a:ext uri="{FF2B5EF4-FFF2-40B4-BE49-F238E27FC236}">
                  <a16:creationId xmlns:a16="http://schemas.microsoft.com/office/drawing/2014/main" id="{D7A5C957-41D1-6F4A-B235-9EAE39ADD6D2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8">
              <a:extLst>
                <a:ext uri="{FF2B5EF4-FFF2-40B4-BE49-F238E27FC236}">
                  <a16:creationId xmlns:a16="http://schemas.microsoft.com/office/drawing/2014/main" id="{4C7D483A-0F9D-C44F-8B73-898636867BC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59">
              <a:extLst>
                <a:ext uri="{FF2B5EF4-FFF2-40B4-BE49-F238E27FC236}">
                  <a16:creationId xmlns:a16="http://schemas.microsoft.com/office/drawing/2014/main" id="{3C172A8B-8E6A-F14F-BB1B-9EF8DC96523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22DFDE7F-EEC8-3248-B4C4-07D48A2EE36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7E7E2B5E-64A3-4840-B3FB-6E2EACCE2E6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371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65CEFF"/>
          </p15:clr>
        </p15:guide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56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8485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8927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450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47658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9829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7987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494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55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4203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938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126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872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7367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7417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8513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016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3293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393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88180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8085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29552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3226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81022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4269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029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6851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232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410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5183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14077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3891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305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7183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4727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123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11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56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771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6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6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0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7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7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7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725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045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8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4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03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07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4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8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078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3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319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94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8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09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6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69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96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5699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9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1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5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426815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40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30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0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Siemens Digital Industries Software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2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Restricted 2024| 2024-03-30 | Siemens Digital Industries Software | 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2021-MM-DD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6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backgroun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78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3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backgroun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Siemens Cognisphere on Deep Blue Petrol gradient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9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76998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Siemens Cognisphere on Deep Blue Petrol gradient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462213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5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109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647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46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4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ltGray"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Copy 1">
            <a:extLst>
              <a:ext uri="{FF2B5EF4-FFF2-40B4-BE49-F238E27FC236}">
                <a16:creationId xmlns:a16="http://schemas.microsoft.com/office/drawing/2014/main" id="{82CB14AD-3556-410E-866A-AA4B9E30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2">
            <a:extLst>
              <a:ext uri="{FF2B5EF4-FFF2-40B4-BE49-F238E27FC236}">
                <a16:creationId xmlns:a16="http://schemas.microsoft.com/office/drawing/2014/main" id="{39815027-31C3-4B20-A4E1-0349A32D872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3">
            <a:extLst>
              <a:ext uri="{FF2B5EF4-FFF2-40B4-BE49-F238E27FC236}">
                <a16:creationId xmlns:a16="http://schemas.microsoft.com/office/drawing/2014/main" id="{69D669AC-39CF-484C-80AE-48083C7901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tx1"/>
                </a:solidFill>
              </a:defRPr>
            </a:lvl5pPr>
            <a:lvl6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 lang="en-US" dirty="0">
                <a:ln>
                  <a:noFill/>
                </a:ln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0757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 bwMode="black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5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2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400" b="0"/>
            </a:lvl3pPr>
            <a:lvl4pPr marL="360000" indent="-180000" algn="l">
              <a:spcAft>
                <a:spcPts val="0"/>
              </a:spcAft>
              <a:buFontTx/>
              <a:buNone/>
              <a:defRPr sz="1400"/>
            </a:lvl4pPr>
            <a:lvl5pPr marL="360000" indent="-180000" algn="l">
              <a:spcAft>
                <a:spcPts val="0"/>
              </a:spcAft>
              <a:buFontTx/>
              <a:buNone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agenda</a:t>
            </a:r>
            <a:br>
              <a:rPr lang="en-US"/>
            </a:br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1"/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Siemens Logo">
            <a:extLst>
              <a:ext uri="{FF2B5EF4-FFF2-40B4-BE49-F238E27FC236}">
                <a16:creationId xmlns:a16="http://schemas.microsoft.com/office/drawing/2014/main" id="{ECEAA6E3-1B84-5F4F-AA15-65CC04A1F3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472" y="6419088"/>
            <a:ext cx="1152144" cy="1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21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2022 | 2022-01-18 | Malcolm McGilp | 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grpSp>
        <p:nvGrpSpPr>
          <p:cNvPr id="8" name="Gruppieren 3">
            <a:extLst>
              <a:ext uri="{FF2B5EF4-FFF2-40B4-BE49-F238E27FC236}">
                <a16:creationId xmlns:a16="http://schemas.microsoft.com/office/drawing/2014/main" id="{779A5D52-AC1D-1F4F-B37B-EF517351065F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0164A7C0-E38A-4845-A81B-14410295F1FA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5">
              <a:extLst>
                <a:ext uri="{FF2B5EF4-FFF2-40B4-BE49-F238E27FC236}">
                  <a16:creationId xmlns:a16="http://schemas.microsoft.com/office/drawing/2014/main" id="{A8FE52FD-6341-EF4D-B2A0-DFC3B16300D2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4E586142-9E41-B545-A2EB-40D9DB25BE75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B0704CCC-F812-684E-8535-AE05F395E60F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F0FF1E9-45D4-1F40-92F1-5A4A8A468AF5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C2D9207B-5402-0444-9E56-7B8709F7CAF4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1ABCA-F3C5-C14E-BC3B-15EC9AB34A7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3557B251-4149-4047-8880-F9AC17388BE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ECCEFAA-150F-5B41-A208-D75636E3BD7A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7F743078-0B19-4F44-8EAC-82DDFB4897A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743F185-2FC2-F549-911C-7FE354AE7F3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ECEC6793-214A-A94B-A7AB-064B66B39937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6F74BFC8-AF0F-8447-86D6-6BE44E918187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06ACB9B8-F0C4-1D42-B257-2596F149E6F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01E798D3-5BB6-9C4E-AAFC-4E5192CACA3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A2FABF00-D7AE-B543-8F2B-4141998EEA7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4C1898B0-0B29-8546-B98E-12253A318EC3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B0C12DD3-A3BE-0B44-808F-7D5934B394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1087255-4C15-AF4C-94BB-CC659FFBBE5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80EBD7EC-186F-3C49-AFAC-1212DB81ED7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903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1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3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AI for EMAG | DI SW STS ST&amp;IN TI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Agenda text frame">
            <a:extLst>
              <a:ext uri="{FF2B5EF4-FFF2-40B4-BE49-F238E27FC236}">
                <a16:creationId xmlns:a16="http://schemas.microsoft.com/office/drawing/2014/main" id="{BFC2C0F5-1FF7-A8C4-DAF8-BEDAF279B6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buClr>
                <a:schemeClr val="tx1"/>
              </a:buClr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359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2023-03-21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14015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171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747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1417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076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679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533057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85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268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5236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60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03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9188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4959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6832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625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0024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08692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6865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64568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2788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076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47403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4192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6164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5152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918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9684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6472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1388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7942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5163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59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5289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6588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658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70843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3665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1200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6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3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7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7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8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9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3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57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9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55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6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66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4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60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73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6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4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7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AE83F1C5-95B7-47C3-B837-8191D1E39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>
            <a:extLst>
              <a:ext uri="{FF2B5EF4-FFF2-40B4-BE49-F238E27FC236}">
                <a16:creationId xmlns:a16="http://schemas.microsoft.com/office/drawing/2014/main" id="{E2F7C1AE-8376-445B-98CD-DBE6E9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60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211188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4913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9190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50020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31945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820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8200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1611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89969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64843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8277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6058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3940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17663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9077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58075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1302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741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3758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7269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2175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40923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1004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99043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7847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8009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34908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11077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32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672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3796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00413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54197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837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379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1729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9011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5332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6817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9003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9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9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1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9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3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0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86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50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6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6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58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1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31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462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779752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2302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24336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9716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09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61366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6902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3017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9102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344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3742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2284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1024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212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752662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50028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0258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23026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25847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25057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74766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09436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11107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161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6799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1293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10257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830373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915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8345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403848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00752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86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466399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42362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87376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72619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1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2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9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6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5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2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3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1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1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- shor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9863137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5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82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30885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325361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1212529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775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6401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6483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9787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531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1013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482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3022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31783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25232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5029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6568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20445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08776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4931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70104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509738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0474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099748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2252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6605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82725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99653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40054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1269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90777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80279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68868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804978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68414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0840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608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5414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2432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3755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75478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48007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01441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4155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58527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6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607808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Copy">
            <a:extLst>
              <a:ext uri="{FF2B5EF4-FFF2-40B4-BE49-F238E27FC236}">
                <a16:creationId xmlns:a16="http://schemas.microsoft.com/office/drawing/2014/main" id="{2BCCC437-B2D9-10C0-5D8C-C97ACF4DDA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074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84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D4A512C-3700-804E-FE29-CFDC0A1728A2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22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A085E4A1-8814-1127-AB1C-0D3A9B495D13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5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7D1F8233-E6EC-DCDF-AD49-1336CE8AB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11375136" cy="4754880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63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 descr="Slide headline">
            <a:extLst>
              <a:ext uri="{FF2B5EF4-FFF2-40B4-BE49-F238E27FC236}">
                <a16:creationId xmlns:a16="http://schemas.microsoft.com/office/drawing/2014/main" id="{5AE46E04-4C8B-3F60-3961-4FEF86F68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3679" y="1054100"/>
            <a:ext cx="52029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277639F4-59D7-8192-5E92-5A960F6DD4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88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9673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1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399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4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0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2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26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able Placeholder" descr="Content table  frame">
            <a:extLst>
              <a:ext uri="{FF2B5EF4-FFF2-40B4-BE49-F238E27FC236}">
                <a16:creationId xmlns:a16="http://schemas.microsoft.com/office/drawing/2014/main" id="{93ED6A12-D002-B836-BF82-7E41303D82B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5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ngle image with text_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163056" cy="68580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>
          <a:xfrm>
            <a:off x="1059160" y="6310800"/>
            <a:ext cx="4901802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">
            <a:extLst>
              <a:ext uri="{FF2B5EF4-FFF2-40B4-BE49-F238E27FC236}">
                <a16:creationId xmlns:a16="http://schemas.microsoft.com/office/drawing/2014/main" id="{4C028160-C065-2CE3-ABC5-2106B3832E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6585152" y="2763078"/>
            <a:ext cx="5202036" cy="3404359"/>
          </a:xfrm>
        </p:spPr>
        <p:txBody>
          <a:bodyPr tIns="0"/>
          <a:lstStyle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9F44A223-9E69-A077-CA24-60ADB04C8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585151" y="1054100"/>
            <a:ext cx="5202036" cy="1354217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Title, Arial Regular, 44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1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 marL="0" indent="0">
              <a:buClr>
                <a:schemeClr val="tx1"/>
              </a:buClr>
              <a:buNone/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 dirty="0">
                <a:ln>
                  <a:noFill/>
                </a:ln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8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4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0" indent="0" algn="l">
              <a:spcAft>
                <a:spcPts val="0"/>
              </a:spcAft>
              <a:buFont typeface="Arial" panose="020B0604020202020204" pitchFamily="34" charset="0"/>
              <a:buNone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smal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One object (lar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CB34E9C2-B382-11DB-4F03-A9462A57F44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4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- One object (small)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D1305BFD-7302-1DA3-CEE1-0BAEEFDA5D4C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 marL="0" indent="0">
              <a:buClr>
                <a:schemeClr val="tx1"/>
              </a:buClr>
              <a:buNone/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18D6E45E-CEEA-BBEF-2DFC-0680CA2318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410399" y="1417320"/>
            <a:ext cx="9863997" cy="44525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ECC862BC-DAD1-4697-11EF-AA878F4DA956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D1DB5CE1-2099-3C95-D56B-12D77C5354FF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1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3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1E4D3163-241F-7535-455C-F4C7FD86DCEC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B7BD224D-7F4E-EF79-EA97-508C4EC357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py 3" descr="Content text frame">
            <a:extLst>
              <a:ext uri="{FF2B5EF4-FFF2-40B4-BE49-F238E27FC236}">
                <a16:creationId xmlns:a16="http://schemas.microsoft.com/office/drawing/2014/main" id="{1932E2C2-0C67-EBE2-7AE9-9E75A8ADA35F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34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Four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602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 Six objec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D375E574-B197-8527-5DDD-2DA382598CD9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2" descr="Content text frame">
            <a:extLst>
              <a:ext uri="{FF2B5EF4-FFF2-40B4-BE49-F238E27FC236}">
                <a16:creationId xmlns:a16="http://schemas.microsoft.com/office/drawing/2014/main" id="{0A1028F7-E2C5-8467-71EA-A7FC734FD226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py 3" descr="Content text frame">
            <a:extLst>
              <a:ext uri="{FF2B5EF4-FFF2-40B4-BE49-F238E27FC236}">
                <a16:creationId xmlns:a16="http://schemas.microsoft.com/office/drawing/2014/main" id="{410413E6-399B-BE31-DD32-1F653BA328DB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86F2E3B3-5369-1866-DC19-24219FEA7432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1" descr="Content text frame">
            <a:extLst>
              <a:ext uri="{FF2B5EF4-FFF2-40B4-BE49-F238E27FC236}">
                <a16:creationId xmlns:a16="http://schemas.microsoft.com/office/drawing/2014/main" id="{53DFEDFD-092F-B455-1A54-A3011C1661EA}"/>
              </a:ext>
            </a:extLst>
          </p:cNvPr>
          <p:cNvSpPr>
            <a:spLocks noGrp="1"/>
          </p:cNvSpPr>
          <p:nvPr>
            <p:ph sz="half" idx="14"/>
          </p:nvPr>
        </p:nvSpPr>
        <p:spPr bwMode="black">
          <a:xfrm>
            <a:off x="4297521" y="141732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py 2" descr="Content text frame">
            <a:extLst>
              <a:ext uri="{FF2B5EF4-FFF2-40B4-BE49-F238E27FC236}">
                <a16:creationId xmlns:a16="http://schemas.microsoft.com/office/drawing/2014/main" id="{72B1AB35-E799-9F1E-76F5-78930716A3B8}"/>
              </a:ext>
            </a:extLst>
          </p:cNvPr>
          <p:cNvSpPr>
            <a:spLocks noGrp="1"/>
          </p:cNvSpPr>
          <p:nvPr>
            <p:ph sz="half" idx="15"/>
          </p:nvPr>
        </p:nvSpPr>
        <p:spPr bwMode="black">
          <a:xfrm>
            <a:off x="4297521" y="3721608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 marL="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0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183880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8183880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3" descr="Content text frame">
            <a:extLst>
              <a:ext uri="{FF2B5EF4-FFF2-40B4-BE49-F238E27FC236}">
                <a16:creationId xmlns:a16="http://schemas.microsoft.com/office/drawing/2014/main" id="{143DF21B-5537-530D-88D7-2ED226DB91F5}"/>
              </a:ext>
            </a:extLst>
          </p:cNvPr>
          <p:cNvSpPr>
            <a:spLocks noGrp="1"/>
          </p:cNvSpPr>
          <p:nvPr>
            <p:ph sz="half" idx="16"/>
          </p:nvPr>
        </p:nvSpPr>
        <p:spPr bwMode="black">
          <a:xfrm>
            <a:off x="4297521" y="1414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py 4" descr="Content text frame">
            <a:extLst>
              <a:ext uri="{FF2B5EF4-FFF2-40B4-BE49-F238E27FC236}">
                <a16:creationId xmlns:a16="http://schemas.microsoft.com/office/drawing/2014/main" id="{2405FE5A-5DFC-4893-43B0-1638A1F0D6B9}"/>
              </a:ext>
            </a:extLst>
          </p:cNvPr>
          <p:cNvSpPr>
            <a:spLocks noGrp="1"/>
          </p:cNvSpPr>
          <p:nvPr>
            <p:ph sz="half" idx="17"/>
          </p:nvPr>
        </p:nvSpPr>
        <p:spPr bwMode="black">
          <a:xfrm>
            <a:off x="4297521" y="3718800"/>
            <a:ext cx="360273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74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ep Blue -Two columns (Spotligh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" descr="Thematic picture – please describe further">
            <a:extLst>
              <a:ext uri="{FF2B5EF4-FFF2-40B4-BE49-F238E27FC236}">
                <a16:creationId xmlns:a16="http://schemas.microsoft.com/office/drawing/2014/main" id="{49A9FF96-5075-8F7E-C4AC-4090CADCFF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Image</a:t>
            </a:r>
          </a:p>
        </p:txBody>
      </p:sp>
      <p:sp>
        <p:nvSpPr>
          <p:cNvPr id="6" name="Copy" descr="Content text frame">
            <a:extLst>
              <a:ext uri="{FF2B5EF4-FFF2-40B4-BE49-F238E27FC236}">
                <a16:creationId xmlns:a16="http://schemas.microsoft.com/office/drawing/2014/main" id="{AB157827-7F7F-2A04-A824-256BE8A60862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92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py 1" descr="Content text frame">
            <a:extLst>
              <a:ext uri="{FF2B5EF4-FFF2-40B4-BE49-F238E27FC236}">
                <a16:creationId xmlns:a16="http://schemas.microsoft.com/office/drawing/2014/main" id="{184944CB-E271-8E9B-F2C4-DB00EA2C826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2CF6626A-4725-D9A6-4E60-4A99746C2EA3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 2" descr="Content text frame">
            <a:extLst>
              <a:ext uri="{FF2B5EF4-FFF2-40B4-BE49-F238E27FC236}">
                <a16:creationId xmlns:a16="http://schemas.microsoft.com/office/drawing/2014/main" id="{C17A4EC4-A514-50C1-68B8-E6FDD3E4F3EC}"/>
              </a:ext>
            </a:extLst>
          </p:cNvPr>
          <p:cNvSpPr>
            <a:spLocks noGrp="1"/>
          </p:cNvSpPr>
          <p:nvPr>
            <p:ph idx="16"/>
          </p:nvPr>
        </p:nvSpPr>
        <p:spPr bwMode="black">
          <a:xfrm>
            <a:off x="8183880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20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with high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0" indent="0" algn="l">
              <a:spcAft>
                <a:spcPts val="0"/>
              </a:spcAft>
              <a:buClr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DC760461-D9A1-2994-D943-ADFFCE3FB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7114B094-2BE5-0BB7-6375-CC771BF2D3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X picture">
            <a:extLst>
              <a:ext uri="{FF2B5EF4-FFF2-40B4-BE49-F238E27FC236}">
                <a16:creationId xmlns:a16="http://schemas.microsoft.com/office/drawing/2014/main" id="{4BEC0EA1-F0AC-4DF0-897C-660F2402F6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794DDCFE-2BDA-DC60-6A27-E61B00DA4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AE8FEF16-CA64-7608-8342-63BBFA15CC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49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X picture first">
            <a:extLst>
              <a:ext uri="{FF2B5EF4-FFF2-40B4-BE49-F238E27FC236}">
                <a16:creationId xmlns:a16="http://schemas.microsoft.com/office/drawing/2014/main" id="{9850B9E9-80F0-9179-77E8-64135E5E7F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X picture second">
            <a:extLst>
              <a:ext uri="{FF2B5EF4-FFF2-40B4-BE49-F238E27FC236}">
                <a16:creationId xmlns:a16="http://schemas.microsoft.com/office/drawing/2014/main" id="{5CA89BF8-7CAB-D4DD-D521-1FFD5C5ACD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9" name="Title" descr="Headline of the presentation">
            <a:extLst>
              <a:ext uri="{FF2B5EF4-FFF2-40B4-BE49-F238E27FC236}">
                <a16:creationId xmlns:a16="http://schemas.microsoft.com/office/drawing/2014/main" id="{CD879322-E142-FF41-D5FF-D1279735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Subhead" descr="Subheadline of the presentation">
            <a:extLst>
              <a:ext uri="{FF2B5EF4-FFF2-40B4-BE49-F238E27FC236}">
                <a16:creationId xmlns:a16="http://schemas.microsoft.com/office/drawing/2014/main" id="{A82EB3F0-97BE-B8F7-DF2F-7C88F66BE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</p:spTree>
    <p:extLst>
      <p:ext uri="{BB962C8B-B14F-4D97-AF65-F5344CB8AC3E}">
        <p14:creationId xmlns:p14="http://schemas.microsoft.com/office/powerpoint/2010/main" val="23766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2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X picture first">
            <a:extLst>
              <a:ext uri="{FF2B5EF4-FFF2-40B4-BE49-F238E27FC236}">
                <a16:creationId xmlns:a16="http://schemas.microsoft.com/office/drawing/2014/main" id="{185429AB-F4F2-3DC7-4243-978C1F61F8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6" name="X picture second">
            <a:extLst>
              <a:ext uri="{FF2B5EF4-FFF2-40B4-BE49-F238E27FC236}">
                <a16:creationId xmlns:a16="http://schemas.microsoft.com/office/drawing/2014/main" id="{3DA9BC77-0C24-4BBE-5AA1-D883F8D9A8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7" name="Title" descr="Headline of the presentation">
            <a:extLst>
              <a:ext uri="{FF2B5EF4-FFF2-40B4-BE49-F238E27FC236}">
                <a16:creationId xmlns:a16="http://schemas.microsoft.com/office/drawing/2014/main" id="{DE52BDDE-0225-180A-4880-C972B99F2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8" name="Subhead" descr="Subheadline of the presentation">
            <a:extLst>
              <a:ext uri="{FF2B5EF4-FFF2-40B4-BE49-F238E27FC236}">
                <a16:creationId xmlns:a16="http://schemas.microsoft.com/office/drawing/2014/main" id="{71223FEB-E93C-0C87-EE58-A20FE1A6C7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8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C3BB88F-E812-02A8-5D6B-AC5F4EFD8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687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216F79E-48E4-AB27-6070-20F189D6B1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3" name="Title" descr="Headline of the presentation">
            <a:extLst>
              <a:ext uri="{FF2B5EF4-FFF2-40B4-BE49-F238E27FC236}">
                <a16:creationId xmlns:a16="http://schemas.microsoft.com/office/drawing/2014/main" id="{211B784E-E401-86A8-01A4-54AF784A8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9288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4" name="Subhead" descr="Subheadline of the presentation">
            <a:extLst>
              <a:ext uri="{FF2B5EF4-FFF2-40B4-BE49-F238E27FC236}">
                <a16:creationId xmlns:a16="http://schemas.microsoft.com/office/drawing/2014/main" id="{D8EE4E57-3379-0A07-6D6F-22DF500391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Deep Blue 40pt (X 3 image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 picture first">
            <a:extLst>
              <a:ext uri="{FF2B5EF4-FFF2-40B4-BE49-F238E27FC236}">
                <a16:creationId xmlns:a16="http://schemas.microsoft.com/office/drawing/2014/main" id="{684D687A-C9CB-4382-BA6D-0EA40F650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E5E5E9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6DF04BE6-2F28-4442-9F47-31C6F1C81B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10056814" y="-1357312"/>
            <a:ext cx="3073400" cy="3073400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1802520 w 3073400"/>
              <a:gd name="connsiteY1" fmla="*/ 6908801 h 6908801"/>
              <a:gd name="connsiteX2" fmla="*/ 0 w 3073400"/>
              <a:gd name="connsiteY2" fmla="*/ 5105350 h 6908801"/>
              <a:gd name="connsiteX3" fmla="*/ 1270880 w 3073400"/>
              <a:gd name="connsiteY3" fmla="*/ 3833813 h 6908801"/>
              <a:gd name="connsiteX4" fmla="*/ 1802520 w 3073400"/>
              <a:gd name="connsiteY4" fmla="*/ 0 h 6908801"/>
              <a:gd name="connsiteX5" fmla="*/ 3073400 w 3073400"/>
              <a:gd name="connsiteY5" fmla="*/ 127088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3833813 h 5105350"/>
              <a:gd name="connsiteX1" fmla="*/ 0 w 3073400"/>
              <a:gd name="connsiteY1" fmla="*/ 5105350 h 5105350"/>
              <a:gd name="connsiteX2" fmla="*/ 1270880 w 3073400"/>
              <a:gd name="connsiteY2" fmla="*/ 3833813 h 5105350"/>
              <a:gd name="connsiteX3" fmla="*/ 1802520 w 3073400"/>
              <a:gd name="connsiteY3" fmla="*/ 0 h 5105350"/>
              <a:gd name="connsiteX4" fmla="*/ 3073400 w 3073400"/>
              <a:gd name="connsiteY4" fmla="*/ 1270880 h 5105350"/>
              <a:gd name="connsiteX5" fmla="*/ 1270880 w 3073400"/>
              <a:gd name="connsiteY5" fmla="*/ 3073400 h 5105350"/>
              <a:gd name="connsiteX6" fmla="*/ 0 w 3073400"/>
              <a:gd name="connsiteY6" fmla="*/ 1802520 h 5105350"/>
              <a:gd name="connsiteX7" fmla="*/ 1802520 w 3073400"/>
              <a:gd name="connsiteY7" fmla="*/ 0 h 5105350"/>
              <a:gd name="connsiteX0" fmla="*/ 1802520 w 3073400"/>
              <a:gd name="connsiteY0" fmla="*/ 0 h 3073400"/>
              <a:gd name="connsiteX1" fmla="*/ 3073400 w 3073400"/>
              <a:gd name="connsiteY1" fmla="*/ 1270880 h 3073400"/>
              <a:gd name="connsiteX2" fmla="*/ 1270880 w 3073400"/>
              <a:gd name="connsiteY2" fmla="*/ 3073400 h 3073400"/>
              <a:gd name="connsiteX3" fmla="*/ 0 w 3073400"/>
              <a:gd name="connsiteY3" fmla="*/ 1802520 h 3073400"/>
              <a:gd name="connsiteX4" fmla="*/ 1802520 w 3073400"/>
              <a:gd name="connsiteY4" fmla="*/ 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3400"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3" name="X picture third">
            <a:extLst>
              <a:ext uri="{FF2B5EF4-FFF2-40B4-BE49-F238E27FC236}">
                <a16:creationId xmlns:a16="http://schemas.microsoft.com/office/drawing/2014/main" id="{31071B48-22DD-4993-9A0B-35B765602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10056814" y="2476502"/>
            <a:ext cx="3073400" cy="3074988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1270880 w 3073400"/>
              <a:gd name="connsiteY6" fmla="*/ 3073400 h 6908801"/>
              <a:gd name="connsiteX7" fmla="*/ 0 w 3073400"/>
              <a:gd name="connsiteY7" fmla="*/ 1802520 h 6908801"/>
              <a:gd name="connsiteX8" fmla="*/ 1802520 w 3073400"/>
              <a:gd name="connsiteY8" fmla="*/ 0 h 6908801"/>
              <a:gd name="connsiteX0" fmla="*/ 1270880 w 3073400"/>
              <a:gd name="connsiteY0" fmla="*/ 2031293 h 5106281"/>
              <a:gd name="connsiteX1" fmla="*/ 3073400 w 3073400"/>
              <a:gd name="connsiteY1" fmla="*/ 3834744 h 5106281"/>
              <a:gd name="connsiteX2" fmla="*/ 1802520 w 3073400"/>
              <a:gd name="connsiteY2" fmla="*/ 5106281 h 5106281"/>
              <a:gd name="connsiteX3" fmla="*/ 0 w 3073400"/>
              <a:gd name="connsiteY3" fmla="*/ 3302830 h 5106281"/>
              <a:gd name="connsiteX4" fmla="*/ 1270880 w 3073400"/>
              <a:gd name="connsiteY4" fmla="*/ 2031293 h 5106281"/>
              <a:gd name="connsiteX5" fmla="*/ 0 w 3073400"/>
              <a:gd name="connsiteY5" fmla="*/ 0 h 5106281"/>
              <a:gd name="connsiteX6" fmla="*/ 1270880 w 3073400"/>
              <a:gd name="connsiteY6" fmla="*/ 1270880 h 5106281"/>
              <a:gd name="connsiteX7" fmla="*/ 0 w 3073400"/>
              <a:gd name="connsiteY7" fmla="*/ 0 h 5106281"/>
              <a:gd name="connsiteX0" fmla="*/ 1270880 w 3073400"/>
              <a:gd name="connsiteY0" fmla="*/ 0 h 3074988"/>
              <a:gd name="connsiteX1" fmla="*/ 3073400 w 3073400"/>
              <a:gd name="connsiteY1" fmla="*/ 1803451 h 3074988"/>
              <a:gd name="connsiteX2" fmla="*/ 1802520 w 3073400"/>
              <a:gd name="connsiteY2" fmla="*/ 3074988 h 3074988"/>
              <a:gd name="connsiteX3" fmla="*/ 0 w 3073400"/>
              <a:gd name="connsiteY3" fmla="*/ 1271537 h 3074988"/>
              <a:gd name="connsiteX4" fmla="*/ 1270880 w 3073400"/>
              <a:gd name="connsiteY4" fmla="*/ 0 h 307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400" h="3074988">
                <a:moveTo>
                  <a:pt x="1270880" y="0"/>
                </a:moveTo>
                <a:lnTo>
                  <a:pt x="3073400" y="1803451"/>
                </a:lnTo>
                <a:lnTo>
                  <a:pt x="1802520" y="3074988"/>
                </a:lnTo>
                <a:lnTo>
                  <a:pt x="0" y="1271537"/>
                </a:lnTo>
                <a:lnTo>
                  <a:pt x="1270880" y="0"/>
                </a:lnTo>
                <a:close/>
              </a:path>
            </a:pathLst>
          </a:custGeom>
          <a:solidFill>
            <a:srgbClr val="333353"/>
          </a:solidFill>
        </p:spPr>
        <p:txBody>
          <a:bodyPr wrap="square" lIns="0" tIns="792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third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FD55D30A-0739-469D-8F8E-FE849E76D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97848765-58A1-C7AA-551E-52FA5040A2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ur background picture">
            <a:extLst>
              <a:ext uri="{FF2B5EF4-FFF2-40B4-BE49-F238E27FC236}">
                <a16:creationId xmlns:a16="http://schemas.microsoft.com/office/drawing/2014/main" id="{38F86097-2D6B-4626-AEB3-A281A0A3CA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prstGeom prst="rect">
            <a:avLst/>
          </a:pr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expression; </a:t>
            </a:r>
            <a:br>
              <a:rPr lang="en-US"/>
            </a:br>
            <a:r>
              <a:rPr lang="en-US"/>
              <a:t>modify transparency or brightness/contrast if necessary</a:t>
            </a:r>
          </a:p>
        </p:txBody>
      </p:sp>
      <p:sp>
        <p:nvSpPr>
          <p:cNvPr id="8" name="X picture">
            <a:extLst>
              <a:ext uri="{FF2B5EF4-FFF2-40B4-BE49-F238E27FC236}">
                <a16:creationId xmlns:a16="http://schemas.microsoft.com/office/drawing/2014/main" id="{80FF28FC-0BCA-48D9-A24A-DB433EFF09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86182CC-93AB-439F-83B8-5E98B14A78D4}"/>
              </a:ext>
            </a:extLst>
          </p:cNvPr>
          <p:cNvSpPr/>
          <p:nvPr/>
        </p:nvSpPr>
        <p:spPr>
          <a:xfrm>
            <a:off x="10274400" y="6364800"/>
            <a:ext cx="1512000" cy="240408"/>
          </a:xfrm>
          <a:custGeom>
            <a:avLst/>
            <a:gdLst>
              <a:gd name="connsiteX0" fmla="*/ 0 w 1512000"/>
              <a:gd name="connsiteY0" fmla="*/ 240408 h 240408"/>
              <a:gd name="connsiteX1" fmla="*/ 1512000 w 1512000"/>
              <a:gd name="connsiteY1" fmla="*/ 240408 h 240408"/>
              <a:gd name="connsiteX2" fmla="*/ 1512000 w 1512000"/>
              <a:gd name="connsiteY2" fmla="*/ 0 h 240408"/>
              <a:gd name="connsiteX3" fmla="*/ 0 w 1512000"/>
              <a:gd name="connsiteY3" fmla="*/ 0 h 240408"/>
              <a:gd name="connsiteX4" fmla="*/ 0 w 1512000"/>
              <a:gd name="connsiteY4" fmla="*/ 0 h 24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2000" h="240408">
                <a:moveTo>
                  <a:pt x="0" y="240408"/>
                </a:moveTo>
                <a:lnTo>
                  <a:pt x="1512000" y="240408"/>
                </a:lnTo>
                <a:lnTo>
                  <a:pt x="15120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5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Siemens Logo">
            <a:extLst>
              <a:ext uri="{FF2B5EF4-FFF2-40B4-BE49-F238E27FC236}">
                <a16:creationId xmlns:a16="http://schemas.microsoft.com/office/drawing/2014/main" id="{15424DCB-9FB7-4AFC-BE09-89FFBCD3B0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E73186CB-C6F0-CAF3-D2F1-6A1263777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750114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Subhead" descr="Subheadline of the presentation">
            <a:extLst>
              <a:ext uri="{FF2B5EF4-FFF2-40B4-BE49-F238E27FC236}">
                <a16:creationId xmlns:a16="http://schemas.microsoft.com/office/drawing/2014/main" id="{E3C45349-7C38-596B-F3ED-E60D2FDAA8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7501148" cy="105313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9" pos="4250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98467D58-0872-4499-81D8-D8090BD5F6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7" name="X picture">
            <a:extLst>
              <a:ext uri="{FF2B5EF4-FFF2-40B4-BE49-F238E27FC236}">
                <a16:creationId xmlns:a16="http://schemas.microsoft.com/office/drawing/2014/main" id="{32EF6E99-BC78-448E-A300-CAC98B2B48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C7F0FBC3-F14A-0DD0-A69D-8F7171F24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7978226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C86CB9BC-9420-5864-CBE4-31D1623E48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7978226" cy="964017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1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 (X one image with blur background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r background picture">
            <a:extLst>
              <a:ext uri="{FF2B5EF4-FFF2-40B4-BE49-F238E27FC236}">
                <a16:creationId xmlns:a16="http://schemas.microsoft.com/office/drawing/2014/main" id="{EB910D38-0BEA-44CA-A43C-8C6D47DE7A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black">
          <a:xfrm>
            <a:off x="0" y="0"/>
            <a:ext cx="12192000" cy="6858000"/>
          </a:xfrm>
          <a:custGeom>
            <a:avLst/>
            <a:gdLst>
              <a:gd name="connsiteX0" fmla="*/ 11369497 w 12192000"/>
              <a:gd name="connsiteY0" fmla="*/ 6368887 h 6858000"/>
              <a:gd name="connsiteX1" fmla="*/ 11369497 w 12192000"/>
              <a:gd name="connsiteY1" fmla="*/ 6599160 h 6858000"/>
              <a:gd name="connsiteX2" fmla="*/ 11414821 w 12192000"/>
              <a:gd name="connsiteY2" fmla="*/ 6599160 h 6858000"/>
              <a:gd name="connsiteX3" fmla="*/ 11414821 w 12192000"/>
              <a:gd name="connsiteY3" fmla="*/ 6442936 h 6858000"/>
              <a:gd name="connsiteX4" fmla="*/ 11496009 w 12192000"/>
              <a:gd name="connsiteY4" fmla="*/ 6599160 h 6858000"/>
              <a:gd name="connsiteX5" fmla="*/ 11568440 w 12192000"/>
              <a:gd name="connsiteY5" fmla="*/ 6599160 h 6858000"/>
              <a:gd name="connsiteX6" fmla="*/ 11568440 w 12192000"/>
              <a:gd name="connsiteY6" fmla="*/ 6368887 h 6858000"/>
              <a:gd name="connsiteX7" fmla="*/ 11523134 w 12192000"/>
              <a:gd name="connsiteY7" fmla="*/ 6368887 h 6858000"/>
              <a:gd name="connsiteX8" fmla="*/ 11523134 w 12192000"/>
              <a:gd name="connsiteY8" fmla="*/ 6523037 h 6858000"/>
              <a:gd name="connsiteX9" fmla="*/ 11444045 w 12192000"/>
              <a:gd name="connsiteY9" fmla="*/ 6368887 h 6858000"/>
              <a:gd name="connsiteX10" fmla="*/ 11159541 w 12192000"/>
              <a:gd name="connsiteY10" fmla="*/ 6368887 h 6858000"/>
              <a:gd name="connsiteX11" fmla="*/ 11159541 w 12192000"/>
              <a:gd name="connsiteY11" fmla="*/ 6599160 h 6858000"/>
              <a:gd name="connsiteX12" fmla="*/ 11327175 w 12192000"/>
              <a:gd name="connsiteY12" fmla="*/ 6599160 h 6858000"/>
              <a:gd name="connsiteX13" fmla="*/ 11327175 w 12192000"/>
              <a:gd name="connsiteY13" fmla="*/ 6555168 h 6858000"/>
              <a:gd name="connsiteX14" fmla="*/ 11221539 w 12192000"/>
              <a:gd name="connsiteY14" fmla="*/ 6555168 h 6858000"/>
              <a:gd name="connsiteX15" fmla="*/ 11221539 w 12192000"/>
              <a:gd name="connsiteY15" fmla="*/ 6500523 h 6858000"/>
              <a:gd name="connsiteX16" fmla="*/ 11311170 w 12192000"/>
              <a:gd name="connsiteY16" fmla="*/ 6500523 h 6858000"/>
              <a:gd name="connsiteX17" fmla="*/ 11311170 w 12192000"/>
              <a:gd name="connsiteY17" fmla="*/ 6462533 h 6858000"/>
              <a:gd name="connsiteX18" fmla="*/ 11221539 w 12192000"/>
              <a:gd name="connsiteY18" fmla="*/ 6462533 h 6858000"/>
              <a:gd name="connsiteX19" fmla="*/ 11221539 w 12192000"/>
              <a:gd name="connsiteY19" fmla="*/ 6410537 h 6858000"/>
              <a:gd name="connsiteX20" fmla="*/ 11324505 w 12192000"/>
              <a:gd name="connsiteY20" fmla="*/ 6410537 h 6858000"/>
              <a:gd name="connsiteX21" fmla="*/ 11324505 w 12192000"/>
              <a:gd name="connsiteY21" fmla="*/ 6368887 h 6858000"/>
              <a:gd name="connsiteX22" fmla="*/ 10820605 w 12192000"/>
              <a:gd name="connsiteY22" fmla="*/ 6368887 h 6858000"/>
              <a:gd name="connsiteX23" fmla="*/ 10820605 w 12192000"/>
              <a:gd name="connsiteY23" fmla="*/ 6599160 h 6858000"/>
              <a:gd name="connsiteX24" fmla="*/ 10865923 w 12192000"/>
              <a:gd name="connsiteY24" fmla="*/ 6599160 h 6858000"/>
              <a:gd name="connsiteX25" fmla="*/ 10865923 w 12192000"/>
              <a:gd name="connsiteY25" fmla="*/ 6436121 h 6858000"/>
              <a:gd name="connsiteX26" fmla="*/ 10932154 w 12192000"/>
              <a:gd name="connsiteY26" fmla="*/ 6601498 h 6858000"/>
              <a:gd name="connsiteX27" fmla="*/ 10972024 w 12192000"/>
              <a:gd name="connsiteY27" fmla="*/ 6601498 h 6858000"/>
              <a:gd name="connsiteX28" fmla="*/ 11039556 w 12192000"/>
              <a:gd name="connsiteY28" fmla="*/ 6436121 h 6858000"/>
              <a:gd name="connsiteX29" fmla="*/ 11039556 w 12192000"/>
              <a:gd name="connsiteY29" fmla="*/ 6599160 h 6858000"/>
              <a:gd name="connsiteX30" fmla="*/ 11100541 w 12192000"/>
              <a:gd name="connsiteY30" fmla="*/ 6599160 h 6858000"/>
              <a:gd name="connsiteX31" fmla="*/ 11100541 w 12192000"/>
              <a:gd name="connsiteY31" fmla="*/ 6368887 h 6858000"/>
              <a:gd name="connsiteX32" fmla="*/ 11021329 w 12192000"/>
              <a:gd name="connsiteY32" fmla="*/ 6368887 h 6858000"/>
              <a:gd name="connsiteX33" fmla="*/ 10961938 w 12192000"/>
              <a:gd name="connsiteY33" fmla="*/ 6516021 h 6858000"/>
              <a:gd name="connsiteX34" fmla="*/ 10903999 w 12192000"/>
              <a:gd name="connsiteY34" fmla="*/ 6368887 h 6858000"/>
              <a:gd name="connsiteX35" fmla="*/ 10610995 w 12192000"/>
              <a:gd name="connsiteY35" fmla="*/ 6368887 h 6858000"/>
              <a:gd name="connsiteX36" fmla="*/ 10610995 w 12192000"/>
              <a:gd name="connsiteY36" fmla="*/ 6599160 h 6858000"/>
              <a:gd name="connsiteX37" fmla="*/ 10778615 w 12192000"/>
              <a:gd name="connsiteY37" fmla="*/ 6599160 h 6858000"/>
              <a:gd name="connsiteX38" fmla="*/ 10778615 w 12192000"/>
              <a:gd name="connsiteY38" fmla="*/ 6555168 h 6858000"/>
              <a:gd name="connsiteX39" fmla="*/ 10672987 w 12192000"/>
              <a:gd name="connsiteY39" fmla="*/ 6555168 h 6858000"/>
              <a:gd name="connsiteX40" fmla="*/ 10672987 w 12192000"/>
              <a:gd name="connsiteY40" fmla="*/ 6500523 h 6858000"/>
              <a:gd name="connsiteX41" fmla="*/ 10762621 w 12192000"/>
              <a:gd name="connsiteY41" fmla="*/ 6500523 h 6858000"/>
              <a:gd name="connsiteX42" fmla="*/ 10762621 w 12192000"/>
              <a:gd name="connsiteY42" fmla="*/ 6462533 h 6858000"/>
              <a:gd name="connsiteX43" fmla="*/ 10672987 w 12192000"/>
              <a:gd name="connsiteY43" fmla="*/ 6462533 h 6858000"/>
              <a:gd name="connsiteX44" fmla="*/ 10672987 w 12192000"/>
              <a:gd name="connsiteY44" fmla="*/ 6410537 h 6858000"/>
              <a:gd name="connsiteX45" fmla="*/ 10775962 w 12192000"/>
              <a:gd name="connsiteY45" fmla="*/ 6410537 h 6858000"/>
              <a:gd name="connsiteX46" fmla="*/ 10775962 w 12192000"/>
              <a:gd name="connsiteY46" fmla="*/ 6368887 h 6858000"/>
              <a:gd name="connsiteX47" fmla="*/ 10487687 w 12192000"/>
              <a:gd name="connsiteY47" fmla="*/ 6368887 h 6858000"/>
              <a:gd name="connsiteX48" fmla="*/ 10487687 w 12192000"/>
              <a:gd name="connsiteY48" fmla="*/ 6599160 h 6858000"/>
              <a:gd name="connsiteX49" fmla="*/ 10552007 w 12192000"/>
              <a:gd name="connsiteY49" fmla="*/ 6599160 h 6858000"/>
              <a:gd name="connsiteX50" fmla="*/ 10552007 w 12192000"/>
              <a:gd name="connsiteY50" fmla="*/ 6368887 h 6858000"/>
              <a:gd name="connsiteX51" fmla="*/ 10367470 w 12192000"/>
              <a:gd name="connsiteY51" fmla="*/ 6364885 h 6858000"/>
              <a:gd name="connsiteX52" fmla="*/ 10300425 w 12192000"/>
              <a:gd name="connsiteY52" fmla="*/ 6382610 h 6858000"/>
              <a:gd name="connsiteX53" fmla="*/ 10274400 w 12192000"/>
              <a:gd name="connsiteY53" fmla="*/ 6434656 h 6858000"/>
              <a:gd name="connsiteX54" fmla="*/ 10292269 w 12192000"/>
              <a:gd name="connsiteY54" fmla="*/ 6478568 h 6858000"/>
              <a:gd name="connsiteX55" fmla="*/ 10351524 w 12192000"/>
              <a:gd name="connsiteY55" fmla="*/ 6510444 h 6858000"/>
              <a:gd name="connsiteX56" fmla="*/ 10383027 w 12192000"/>
              <a:gd name="connsiteY56" fmla="*/ 6526719 h 6858000"/>
              <a:gd name="connsiteX57" fmla="*/ 10389041 w 12192000"/>
              <a:gd name="connsiteY57" fmla="*/ 6540375 h 6858000"/>
              <a:gd name="connsiteX58" fmla="*/ 10347777 w 12192000"/>
              <a:gd name="connsiteY58" fmla="*/ 6562178 h 6858000"/>
              <a:gd name="connsiteX59" fmla="*/ 10279066 w 12192000"/>
              <a:gd name="connsiteY59" fmla="*/ 6549958 h 6858000"/>
              <a:gd name="connsiteX60" fmla="*/ 10279066 w 12192000"/>
              <a:gd name="connsiteY60" fmla="*/ 6595435 h 6858000"/>
              <a:gd name="connsiteX61" fmla="*/ 10350484 w 12192000"/>
              <a:gd name="connsiteY61" fmla="*/ 6603813 h 6858000"/>
              <a:gd name="connsiteX62" fmla="*/ 10418823 w 12192000"/>
              <a:gd name="connsiteY62" fmla="*/ 6587884 h 6858000"/>
              <a:gd name="connsiteX63" fmla="*/ 10451363 w 12192000"/>
              <a:gd name="connsiteY63" fmla="*/ 6530789 h 6858000"/>
              <a:gd name="connsiteX64" fmla="*/ 10434764 w 12192000"/>
              <a:gd name="connsiteY64" fmla="*/ 6488326 h 6858000"/>
              <a:gd name="connsiteX65" fmla="*/ 10378642 w 12192000"/>
              <a:gd name="connsiteY65" fmla="*/ 6455774 h 6858000"/>
              <a:gd name="connsiteX66" fmla="*/ 10342860 w 12192000"/>
              <a:gd name="connsiteY66" fmla="*/ 6438528 h 6858000"/>
              <a:gd name="connsiteX67" fmla="*/ 10335051 w 12192000"/>
              <a:gd name="connsiteY67" fmla="*/ 6425522 h 6858000"/>
              <a:gd name="connsiteX68" fmla="*/ 10373790 w 12192000"/>
              <a:gd name="connsiteY68" fmla="*/ 6404217 h 6858000"/>
              <a:gd name="connsiteX69" fmla="*/ 10433367 w 12192000"/>
              <a:gd name="connsiteY69" fmla="*/ 6417022 h 6858000"/>
              <a:gd name="connsiteX70" fmla="*/ 10433367 w 12192000"/>
              <a:gd name="connsiteY70" fmla="*/ 6373275 h 6858000"/>
              <a:gd name="connsiteX71" fmla="*/ 10367470 w 12192000"/>
              <a:gd name="connsiteY71" fmla="*/ 6364885 h 6858000"/>
              <a:gd name="connsiteX72" fmla="*/ 11702529 w 12192000"/>
              <a:gd name="connsiteY72" fmla="*/ 6364883 h 6858000"/>
              <a:gd name="connsiteX73" fmla="*/ 11635480 w 12192000"/>
              <a:gd name="connsiteY73" fmla="*/ 6382608 h 6858000"/>
              <a:gd name="connsiteX74" fmla="*/ 11609459 w 12192000"/>
              <a:gd name="connsiteY74" fmla="*/ 6434499 h 6858000"/>
              <a:gd name="connsiteX75" fmla="*/ 11627311 w 12192000"/>
              <a:gd name="connsiteY75" fmla="*/ 6478567 h 6858000"/>
              <a:gd name="connsiteX76" fmla="*/ 11686580 w 12192000"/>
              <a:gd name="connsiteY76" fmla="*/ 6510443 h 6858000"/>
              <a:gd name="connsiteX77" fmla="*/ 11718249 w 12192000"/>
              <a:gd name="connsiteY77" fmla="*/ 6526718 h 6858000"/>
              <a:gd name="connsiteX78" fmla="*/ 11724076 w 12192000"/>
              <a:gd name="connsiteY78" fmla="*/ 6540375 h 6858000"/>
              <a:gd name="connsiteX79" fmla="*/ 11682826 w 12192000"/>
              <a:gd name="connsiteY79" fmla="*/ 6562178 h 6858000"/>
              <a:gd name="connsiteX80" fmla="*/ 11614102 w 12192000"/>
              <a:gd name="connsiteY80" fmla="*/ 6549958 h 6858000"/>
              <a:gd name="connsiteX81" fmla="*/ 11614102 w 12192000"/>
              <a:gd name="connsiteY81" fmla="*/ 6595434 h 6858000"/>
              <a:gd name="connsiteX82" fmla="*/ 11685538 w 12192000"/>
              <a:gd name="connsiteY82" fmla="*/ 6603811 h 6858000"/>
              <a:gd name="connsiteX83" fmla="*/ 11754033 w 12192000"/>
              <a:gd name="connsiteY83" fmla="*/ 6587882 h 6858000"/>
              <a:gd name="connsiteX84" fmla="*/ 11786399 w 12192000"/>
              <a:gd name="connsiteY84" fmla="*/ 6530787 h 6858000"/>
              <a:gd name="connsiteX85" fmla="*/ 11769798 w 12192000"/>
              <a:gd name="connsiteY85" fmla="*/ 6488324 h 6858000"/>
              <a:gd name="connsiteX86" fmla="*/ 11713846 w 12192000"/>
              <a:gd name="connsiteY86" fmla="*/ 6455772 h 6858000"/>
              <a:gd name="connsiteX87" fmla="*/ 11677894 w 12192000"/>
              <a:gd name="connsiteY87" fmla="*/ 6438526 h 6858000"/>
              <a:gd name="connsiteX88" fmla="*/ 11670111 w 12192000"/>
              <a:gd name="connsiteY88" fmla="*/ 6425520 h 6858000"/>
              <a:gd name="connsiteX89" fmla="*/ 11708672 w 12192000"/>
              <a:gd name="connsiteY89" fmla="*/ 6404215 h 6858000"/>
              <a:gd name="connsiteX90" fmla="*/ 11768408 w 12192000"/>
              <a:gd name="connsiteY90" fmla="*/ 6417020 h 6858000"/>
              <a:gd name="connsiteX91" fmla="*/ 11768408 w 12192000"/>
              <a:gd name="connsiteY91" fmla="*/ 6373273 h 6858000"/>
              <a:gd name="connsiteX92" fmla="*/ 11762721 w 12192000"/>
              <a:gd name="connsiteY92" fmla="*/ 6372286 h 6858000"/>
              <a:gd name="connsiteX93" fmla="*/ 11702529 w 12192000"/>
              <a:gd name="connsiteY93" fmla="*/ 6364883 h 6858000"/>
              <a:gd name="connsiteX94" fmla="*/ 0 w 12192000"/>
              <a:gd name="connsiteY94" fmla="*/ 0 h 6858000"/>
              <a:gd name="connsiteX95" fmla="*/ 12192000 w 12192000"/>
              <a:gd name="connsiteY95" fmla="*/ 0 h 6858000"/>
              <a:gd name="connsiteX96" fmla="*/ 12192000 w 12192000"/>
              <a:gd name="connsiteY96" fmla="*/ 6858000 h 6858000"/>
              <a:gd name="connsiteX97" fmla="*/ 0 w 12192000"/>
              <a:gd name="connsiteY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2192000" h="6858000">
                <a:moveTo>
                  <a:pt x="11369497" y="6368887"/>
                </a:moveTo>
                <a:lnTo>
                  <a:pt x="11369497" y="6599160"/>
                </a:lnTo>
                <a:lnTo>
                  <a:pt x="11414821" y="6599160"/>
                </a:lnTo>
                <a:lnTo>
                  <a:pt x="11414821" y="6442936"/>
                </a:lnTo>
                <a:lnTo>
                  <a:pt x="11496009" y="6599160"/>
                </a:lnTo>
                <a:lnTo>
                  <a:pt x="11568440" y="6599160"/>
                </a:lnTo>
                <a:lnTo>
                  <a:pt x="11568440" y="6368887"/>
                </a:lnTo>
                <a:lnTo>
                  <a:pt x="11523134" y="6368887"/>
                </a:lnTo>
                <a:lnTo>
                  <a:pt x="11523134" y="6523037"/>
                </a:lnTo>
                <a:lnTo>
                  <a:pt x="11444045" y="6368887"/>
                </a:lnTo>
                <a:close/>
                <a:moveTo>
                  <a:pt x="11159541" y="6368887"/>
                </a:moveTo>
                <a:lnTo>
                  <a:pt x="11159541" y="6599160"/>
                </a:lnTo>
                <a:lnTo>
                  <a:pt x="11327175" y="6599160"/>
                </a:lnTo>
                <a:lnTo>
                  <a:pt x="11327175" y="6555168"/>
                </a:lnTo>
                <a:lnTo>
                  <a:pt x="11221539" y="6555168"/>
                </a:lnTo>
                <a:lnTo>
                  <a:pt x="11221539" y="6500523"/>
                </a:lnTo>
                <a:lnTo>
                  <a:pt x="11311170" y="6500523"/>
                </a:lnTo>
                <a:lnTo>
                  <a:pt x="11311170" y="6462533"/>
                </a:lnTo>
                <a:lnTo>
                  <a:pt x="11221539" y="6462533"/>
                </a:lnTo>
                <a:lnTo>
                  <a:pt x="11221539" y="6410537"/>
                </a:lnTo>
                <a:lnTo>
                  <a:pt x="11324505" y="6410537"/>
                </a:lnTo>
                <a:lnTo>
                  <a:pt x="11324505" y="6368887"/>
                </a:lnTo>
                <a:close/>
                <a:moveTo>
                  <a:pt x="10820605" y="6368887"/>
                </a:moveTo>
                <a:lnTo>
                  <a:pt x="10820605" y="6599160"/>
                </a:lnTo>
                <a:lnTo>
                  <a:pt x="10865923" y="6599160"/>
                </a:lnTo>
                <a:lnTo>
                  <a:pt x="10865923" y="6436121"/>
                </a:lnTo>
                <a:lnTo>
                  <a:pt x="10932154" y="6601498"/>
                </a:lnTo>
                <a:lnTo>
                  <a:pt x="10972024" y="6601498"/>
                </a:lnTo>
                <a:lnTo>
                  <a:pt x="11039556" y="6436121"/>
                </a:lnTo>
                <a:lnTo>
                  <a:pt x="11039556" y="6599160"/>
                </a:lnTo>
                <a:lnTo>
                  <a:pt x="11100541" y="6599160"/>
                </a:lnTo>
                <a:lnTo>
                  <a:pt x="11100541" y="6368887"/>
                </a:lnTo>
                <a:lnTo>
                  <a:pt x="11021329" y="6368887"/>
                </a:lnTo>
                <a:lnTo>
                  <a:pt x="10961938" y="6516021"/>
                </a:lnTo>
                <a:lnTo>
                  <a:pt x="10903999" y="6368887"/>
                </a:lnTo>
                <a:close/>
                <a:moveTo>
                  <a:pt x="10610995" y="6368887"/>
                </a:moveTo>
                <a:lnTo>
                  <a:pt x="10610995" y="6599160"/>
                </a:lnTo>
                <a:lnTo>
                  <a:pt x="10778615" y="6599160"/>
                </a:lnTo>
                <a:lnTo>
                  <a:pt x="10778615" y="6555168"/>
                </a:lnTo>
                <a:lnTo>
                  <a:pt x="10672987" y="6555168"/>
                </a:lnTo>
                <a:lnTo>
                  <a:pt x="10672987" y="6500523"/>
                </a:lnTo>
                <a:lnTo>
                  <a:pt x="10762621" y="6500523"/>
                </a:lnTo>
                <a:lnTo>
                  <a:pt x="10762621" y="6462533"/>
                </a:lnTo>
                <a:lnTo>
                  <a:pt x="10672987" y="6462533"/>
                </a:lnTo>
                <a:lnTo>
                  <a:pt x="10672987" y="6410537"/>
                </a:lnTo>
                <a:lnTo>
                  <a:pt x="10775962" y="6410537"/>
                </a:lnTo>
                <a:lnTo>
                  <a:pt x="10775962" y="6368887"/>
                </a:lnTo>
                <a:close/>
                <a:moveTo>
                  <a:pt x="10487687" y="6368887"/>
                </a:moveTo>
                <a:lnTo>
                  <a:pt x="10487687" y="6599160"/>
                </a:lnTo>
                <a:lnTo>
                  <a:pt x="10552007" y="6599160"/>
                </a:lnTo>
                <a:lnTo>
                  <a:pt x="10552007" y="6368887"/>
                </a:lnTo>
                <a:close/>
                <a:moveTo>
                  <a:pt x="10367470" y="6364885"/>
                </a:moveTo>
                <a:cubicBezTo>
                  <a:pt x="10339915" y="6364885"/>
                  <a:pt x="10317578" y="6370789"/>
                  <a:pt x="10300425" y="6382610"/>
                </a:cubicBezTo>
                <a:cubicBezTo>
                  <a:pt x="10283079" y="6394535"/>
                  <a:pt x="10274400" y="6411889"/>
                  <a:pt x="10274400" y="6434656"/>
                </a:cubicBezTo>
                <a:cubicBezTo>
                  <a:pt x="10274400" y="6452336"/>
                  <a:pt x="10280356" y="6466966"/>
                  <a:pt x="10292269" y="6478568"/>
                </a:cubicBezTo>
                <a:cubicBezTo>
                  <a:pt x="10301460" y="6487357"/>
                  <a:pt x="10321221" y="6497983"/>
                  <a:pt x="10351524" y="6510444"/>
                </a:cubicBezTo>
                <a:cubicBezTo>
                  <a:pt x="10368413" y="6517388"/>
                  <a:pt x="10378923" y="6522809"/>
                  <a:pt x="10383027" y="6526719"/>
                </a:cubicBezTo>
                <a:cubicBezTo>
                  <a:pt x="10387039" y="6530405"/>
                  <a:pt x="10389041" y="6534958"/>
                  <a:pt x="10389041" y="6540375"/>
                </a:cubicBezTo>
                <a:cubicBezTo>
                  <a:pt x="10389041" y="6554907"/>
                  <a:pt x="10375285" y="6562178"/>
                  <a:pt x="10347777" y="6562178"/>
                </a:cubicBezTo>
                <a:cubicBezTo>
                  <a:pt x="10327854" y="6562178"/>
                  <a:pt x="10304950" y="6558105"/>
                  <a:pt x="10279066" y="6549958"/>
                </a:cubicBezTo>
                <a:lnTo>
                  <a:pt x="10279066" y="6595435"/>
                </a:lnTo>
                <a:cubicBezTo>
                  <a:pt x="10303040" y="6601029"/>
                  <a:pt x="10326851" y="6603813"/>
                  <a:pt x="10350484" y="6603813"/>
                </a:cubicBezTo>
                <a:cubicBezTo>
                  <a:pt x="10378468" y="6603813"/>
                  <a:pt x="10401252" y="6598518"/>
                  <a:pt x="10418823" y="6587884"/>
                </a:cubicBezTo>
                <a:cubicBezTo>
                  <a:pt x="10440511" y="6574770"/>
                  <a:pt x="10451363" y="6555739"/>
                  <a:pt x="10451363" y="6530789"/>
                </a:cubicBezTo>
                <a:cubicBezTo>
                  <a:pt x="10451363" y="6513431"/>
                  <a:pt x="10445823" y="6499270"/>
                  <a:pt x="10434764" y="6488326"/>
                </a:cubicBezTo>
                <a:cubicBezTo>
                  <a:pt x="10425444" y="6479100"/>
                  <a:pt x="10406739" y="6468253"/>
                  <a:pt x="10378642" y="6455774"/>
                </a:cubicBezTo>
                <a:cubicBezTo>
                  <a:pt x="10359128" y="6446990"/>
                  <a:pt x="10347192" y="6441247"/>
                  <a:pt x="10342860" y="6438528"/>
                </a:cubicBezTo>
                <a:cubicBezTo>
                  <a:pt x="10337651" y="6435169"/>
                  <a:pt x="10335051" y="6430835"/>
                  <a:pt x="10335051" y="6425522"/>
                </a:cubicBezTo>
                <a:cubicBezTo>
                  <a:pt x="10335051" y="6411308"/>
                  <a:pt x="10347963" y="6404217"/>
                  <a:pt x="10373790" y="6404217"/>
                </a:cubicBezTo>
                <a:cubicBezTo>
                  <a:pt x="10392130" y="6404217"/>
                  <a:pt x="10411981" y="6408479"/>
                  <a:pt x="10433367" y="6417022"/>
                </a:cubicBezTo>
                <a:lnTo>
                  <a:pt x="10433367" y="6373275"/>
                </a:lnTo>
                <a:cubicBezTo>
                  <a:pt x="10404626" y="6367679"/>
                  <a:pt x="10382652" y="6364885"/>
                  <a:pt x="10367470" y="6364885"/>
                </a:cubicBezTo>
                <a:close/>
                <a:moveTo>
                  <a:pt x="11702529" y="6364883"/>
                </a:moveTo>
                <a:cubicBezTo>
                  <a:pt x="11674971" y="6364883"/>
                  <a:pt x="11652608" y="6370787"/>
                  <a:pt x="11635480" y="6382608"/>
                </a:cubicBezTo>
                <a:cubicBezTo>
                  <a:pt x="11618117" y="6394533"/>
                  <a:pt x="11609459" y="6411829"/>
                  <a:pt x="11609459" y="6434499"/>
                </a:cubicBezTo>
                <a:cubicBezTo>
                  <a:pt x="11609459" y="6452384"/>
                  <a:pt x="11615404" y="6467068"/>
                  <a:pt x="11627311" y="6478567"/>
                </a:cubicBezTo>
                <a:cubicBezTo>
                  <a:pt x="11636587" y="6487464"/>
                  <a:pt x="11656367" y="6498086"/>
                  <a:pt x="11686580" y="6510443"/>
                </a:cubicBezTo>
                <a:cubicBezTo>
                  <a:pt x="11703570" y="6517388"/>
                  <a:pt x="11714124" y="6522808"/>
                  <a:pt x="11718249" y="6526718"/>
                </a:cubicBezTo>
                <a:cubicBezTo>
                  <a:pt x="11722127" y="6530405"/>
                  <a:pt x="11724076" y="6534957"/>
                  <a:pt x="11724076" y="6540375"/>
                </a:cubicBezTo>
                <a:cubicBezTo>
                  <a:pt x="11724076" y="6554907"/>
                  <a:pt x="11710337" y="6562178"/>
                  <a:pt x="11682826" y="6562178"/>
                </a:cubicBezTo>
                <a:cubicBezTo>
                  <a:pt x="11662668" y="6562178"/>
                  <a:pt x="11639767" y="6558105"/>
                  <a:pt x="11614102" y="6549958"/>
                </a:cubicBezTo>
                <a:lnTo>
                  <a:pt x="11614102" y="6595434"/>
                </a:lnTo>
                <a:cubicBezTo>
                  <a:pt x="11638058" y="6601029"/>
                  <a:pt x="11661880" y="6603812"/>
                  <a:pt x="11685538" y="6603811"/>
                </a:cubicBezTo>
                <a:cubicBezTo>
                  <a:pt x="11713518" y="6603811"/>
                  <a:pt x="11736360" y="6598516"/>
                  <a:pt x="11754033" y="6587882"/>
                </a:cubicBezTo>
                <a:cubicBezTo>
                  <a:pt x="11775611" y="6574768"/>
                  <a:pt x="11786399" y="6555737"/>
                  <a:pt x="11786399" y="6530787"/>
                </a:cubicBezTo>
                <a:cubicBezTo>
                  <a:pt x="11786399" y="6513429"/>
                  <a:pt x="11780873" y="6499268"/>
                  <a:pt x="11769798" y="6488324"/>
                </a:cubicBezTo>
                <a:cubicBezTo>
                  <a:pt x="11760396" y="6479098"/>
                  <a:pt x="11741730" y="6468251"/>
                  <a:pt x="11713846" y="6455772"/>
                </a:cubicBezTo>
                <a:cubicBezTo>
                  <a:pt x="11694005" y="6446886"/>
                  <a:pt x="11682021" y="6441141"/>
                  <a:pt x="11677894" y="6438526"/>
                </a:cubicBezTo>
                <a:cubicBezTo>
                  <a:pt x="11672698" y="6435167"/>
                  <a:pt x="11670111" y="6430833"/>
                  <a:pt x="11670111" y="6425520"/>
                </a:cubicBezTo>
                <a:cubicBezTo>
                  <a:pt x="11670111" y="6411306"/>
                  <a:pt x="11682944" y="6404215"/>
                  <a:pt x="11708672" y="6404215"/>
                </a:cubicBezTo>
                <a:cubicBezTo>
                  <a:pt x="11727111" y="6404215"/>
                  <a:pt x="11747019" y="6408477"/>
                  <a:pt x="11768408" y="6417020"/>
                </a:cubicBezTo>
                <a:lnTo>
                  <a:pt x="11768408" y="6373273"/>
                </a:lnTo>
                <a:lnTo>
                  <a:pt x="11762721" y="6372286"/>
                </a:lnTo>
                <a:cubicBezTo>
                  <a:pt x="11738098" y="6367343"/>
                  <a:pt x="11718022" y="6364883"/>
                  <a:pt x="11702529" y="6364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144000" tIns="108000" rIns="144000" bIns="108000">
            <a:noAutofit/>
          </a:bodyPr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Insert x picture and blur strongly using the panel “Effects“ </a:t>
            </a:r>
            <a:br>
              <a:rPr lang="en-US"/>
            </a:br>
            <a:r>
              <a:rPr lang="en-US"/>
              <a:t> “Artistic Effects”  “Blur” function with maximum expression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D6BF0780-C12B-4477-9347-CA82E26E13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the </a:t>
            </a:r>
            <a:br>
              <a:rPr lang="en-US" noProof="0"/>
            </a:br>
            <a:r>
              <a:rPr lang="en-US" noProof="0"/>
              <a:t>same X picture here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Title" descr="Headline of the presentation">
            <a:extLst>
              <a:ext uri="{FF2B5EF4-FFF2-40B4-BE49-F238E27FC236}">
                <a16:creationId xmlns:a16="http://schemas.microsoft.com/office/drawing/2014/main" id="{7F3D546C-3E9B-65EB-34D0-CDE06F19F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7302365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6" name="Subhead" descr="Subheadline of the presentation">
            <a:extLst>
              <a:ext uri="{FF2B5EF4-FFF2-40B4-BE49-F238E27FC236}">
                <a16:creationId xmlns:a16="http://schemas.microsoft.com/office/drawing/2014/main" id="{5DC67F50-A412-A175-0C5A-AA4410CA12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7301602" cy="804655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7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pos="4250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one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9" name="X picture">
            <a:extLst>
              <a:ext uri="{FF2B5EF4-FFF2-40B4-BE49-F238E27FC236}">
                <a16:creationId xmlns:a16="http://schemas.microsoft.com/office/drawing/2014/main" id="{095AB11F-1B30-490A-967E-721E16C20D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357312"/>
            <a:ext cx="6735322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35322" h="6908801">
                <a:moveTo>
                  <a:pt x="4932802" y="3833813"/>
                </a:moveTo>
                <a:lnTo>
                  <a:pt x="6735322" y="5637264"/>
                </a:lnTo>
                <a:lnTo>
                  <a:pt x="5464442" y="6908801"/>
                </a:lnTo>
                <a:lnTo>
                  <a:pt x="3661922" y="5105350"/>
                </a:lnTo>
                <a:close/>
                <a:moveTo>
                  <a:pt x="898774" y="171898"/>
                </a:moveTo>
                <a:cubicBezTo>
                  <a:pt x="1128777" y="171898"/>
                  <a:pt x="1358781" y="259657"/>
                  <a:pt x="1534287" y="435176"/>
                </a:cubicBezTo>
                <a:lnTo>
                  <a:pt x="4552510" y="3453607"/>
                </a:lnTo>
                <a:lnTo>
                  <a:pt x="1534287" y="6472453"/>
                </a:lnTo>
                <a:cubicBezTo>
                  <a:pt x="1183274" y="6823076"/>
                  <a:pt x="614275" y="6823076"/>
                  <a:pt x="263261" y="6472453"/>
                </a:cubicBezTo>
                <a:cubicBezTo>
                  <a:pt x="-87753" y="6121414"/>
                  <a:pt x="-87753" y="5552376"/>
                  <a:pt x="263261" y="5201338"/>
                </a:cubicBezTo>
                <a:lnTo>
                  <a:pt x="2010871" y="3453607"/>
                </a:lnTo>
                <a:lnTo>
                  <a:pt x="263261" y="1706291"/>
                </a:lnTo>
                <a:cubicBezTo>
                  <a:pt x="-87753" y="1355253"/>
                  <a:pt x="-87753" y="786215"/>
                  <a:pt x="263261" y="435176"/>
                </a:cubicBezTo>
                <a:cubicBezTo>
                  <a:pt x="438768" y="259657"/>
                  <a:pt x="668771" y="171898"/>
                  <a:pt x="898774" y="171898"/>
                </a:cubicBezTo>
                <a:close/>
                <a:moveTo>
                  <a:pt x="5464442" y="0"/>
                </a:moveTo>
                <a:lnTo>
                  <a:pt x="6735322" y="1270880"/>
                </a:lnTo>
                <a:lnTo>
                  <a:pt x="4932802" y="3073400"/>
                </a:lnTo>
                <a:lnTo>
                  <a:pt x="3661922" y="1802520"/>
                </a:lnTo>
                <a:close/>
              </a:path>
            </a:pathLst>
          </a:custGeom>
          <a:solidFill>
            <a:srgbClr val="CCCCD4"/>
          </a:solidFill>
        </p:spPr>
        <p:txBody>
          <a:bodyPr wrap="square" lIns="0" rIns="468000" anchor="ctr" anchorCtr="0">
            <a:no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insert </a:t>
            </a:r>
            <a:br>
              <a:rPr lang="en-US" noProof="0"/>
            </a:br>
            <a:r>
              <a:rPr lang="en-US" noProof="0"/>
              <a:t>one 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eep Blue (X two image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162" y="1417101"/>
            <a:ext cx="6337301" cy="4389698"/>
          </a:xfrm>
        </p:spPr>
        <p:txBody>
          <a:bodyPr tIns="216000"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0" name="X picture first">
            <a:extLst>
              <a:ext uri="{FF2B5EF4-FFF2-40B4-BE49-F238E27FC236}">
                <a16:creationId xmlns:a16="http://schemas.microsoft.com/office/drawing/2014/main" id="{ADF56F0B-2A10-41DB-9EE2-446D0CCF78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black">
          <a:xfrm>
            <a:off x="6394891" y="-1185414"/>
            <a:ext cx="4552510" cy="6563522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6735322 w 6735322"/>
              <a:gd name="connsiteY16" fmla="*/ 1098982 h 6736903"/>
              <a:gd name="connsiteX17" fmla="*/ 4932802 w 6735322"/>
              <a:gd name="connsiteY17" fmla="*/ 2901502 h 6736903"/>
              <a:gd name="connsiteX18" fmla="*/ 3661922 w 6735322"/>
              <a:gd name="connsiteY18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15" fmla="*/ 3661922 w 6735322"/>
              <a:gd name="connsiteY15" fmla="*/ 1630622 h 6736903"/>
              <a:gd name="connsiteX16" fmla="*/ 4932802 w 6735322"/>
              <a:gd name="connsiteY16" fmla="*/ 2901502 h 6736903"/>
              <a:gd name="connsiteX17" fmla="*/ 3661922 w 6735322"/>
              <a:gd name="connsiteY17" fmla="*/ 1630622 h 6736903"/>
              <a:gd name="connsiteX0" fmla="*/ 4932802 w 6735322"/>
              <a:gd name="connsiteY0" fmla="*/ 3661915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4932802 w 6735322"/>
              <a:gd name="connsiteY4" fmla="*/ 3661915 h 6736903"/>
              <a:gd name="connsiteX5" fmla="*/ 898774 w 6735322"/>
              <a:gd name="connsiteY5" fmla="*/ 0 h 6736903"/>
              <a:gd name="connsiteX6" fmla="*/ 1534287 w 6735322"/>
              <a:gd name="connsiteY6" fmla="*/ 263278 h 6736903"/>
              <a:gd name="connsiteX7" fmla="*/ 4552510 w 6735322"/>
              <a:gd name="connsiteY7" fmla="*/ 3281709 h 6736903"/>
              <a:gd name="connsiteX8" fmla="*/ 1534287 w 6735322"/>
              <a:gd name="connsiteY8" fmla="*/ 6300555 h 6736903"/>
              <a:gd name="connsiteX9" fmla="*/ 263261 w 6735322"/>
              <a:gd name="connsiteY9" fmla="*/ 6300555 h 6736903"/>
              <a:gd name="connsiteX10" fmla="*/ 263261 w 6735322"/>
              <a:gd name="connsiteY10" fmla="*/ 5029440 h 6736903"/>
              <a:gd name="connsiteX11" fmla="*/ 2010871 w 6735322"/>
              <a:gd name="connsiteY11" fmla="*/ 3281709 h 6736903"/>
              <a:gd name="connsiteX12" fmla="*/ 263261 w 6735322"/>
              <a:gd name="connsiteY12" fmla="*/ 1534393 h 6736903"/>
              <a:gd name="connsiteX13" fmla="*/ 263261 w 6735322"/>
              <a:gd name="connsiteY13" fmla="*/ 263278 h 6736903"/>
              <a:gd name="connsiteX14" fmla="*/ 898774 w 6735322"/>
              <a:gd name="connsiteY14" fmla="*/ 0 h 6736903"/>
              <a:gd name="connsiteX0" fmla="*/ 3661922 w 6735322"/>
              <a:gd name="connsiteY0" fmla="*/ 4933452 h 6736903"/>
              <a:gd name="connsiteX1" fmla="*/ 6735322 w 6735322"/>
              <a:gd name="connsiteY1" fmla="*/ 5465366 h 6736903"/>
              <a:gd name="connsiteX2" fmla="*/ 5464442 w 6735322"/>
              <a:gd name="connsiteY2" fmla="*/ 6736903 h 6736903"/>
              <a:gd name="connsiteX3" fmla="*/ 3661922 w 6735322"/>
              <a:gd name="connsiteY3" fmla="*/ 4933452 h 6736903"/>
              <a:gd name="connsiteX4" fmla="*/ 898774 w 6735322"/>
              <a:gd name="connsiteY4" fmla="*/ 0 h 6736903"/>
              <a:gd name="connsiteX5" fmla="*/ 1534287 w 6735322"/>
              <a:gd name="connsiteY5" fmla="*/ 263278 h 6736903"/>
              <a:gd name="connsiteX6" fmla="*/ 4552510 w 6735322"/>
              <a:gd name="connsiteY6" fmla="*/ 3281709 h 6736903"/>
              <a:gd name="connsiteX7" fmla="*/ 1534287 w 6735322"/>
              <a:gd name="connsiteY7" fmla="*/ 6300555 h 6736903"/>
              <a:gd name="connsiteX8" fmla="*/ 263261 w 6735322"/>
              <a:gd name="connsiteY8" fmla="*/ 6300555 h 6736903"/>
              <a:gd name="connsiteX9" fmla="*/ 263261 w 6735322"/>
              <a:gd name="connsiteY9" fmla="*/ 5029440 h 6736903"/>
              <a:gd name="connsiteX10" fmla="*/ 2010871 w 6735322"/>
              <a:gd name="connsiteY10" fmla="*/ 3281709 h 6736903"/>
              <a:gd name="connsiteX11" fmla="*/ 263261 w 6735322"/>
              <a:gd name="connsiteY11" fmla="*/ 1534393 h 6736903"/>
              <a:gd name="connsiteX12" fmla="*/ 263261 w 6735322"/>
              <a:gd name="connsiteY12" fmla="*/ 263278 h 6736903"/>
              <a:gd name="connsiteX13" fmla="*/ 898774 w 6735322"/>
              <a:gd name="connsiteY13" fmla="*/ 0 h 6736903"/>
              <a:gd name="connsiteX0" fmla="*/ 3661922 w 5464442"/>
              <a:gd name="connsiteY0" fmla="*/ 4933452 h 6736903"/>
              <a:gd name="connsiteX1" fmla="*/ 5464442 w 5464442"/>
              <a:gd name="connsiteY1" fmla="*/ 6736903 h 6736903"/>
              <a:gd name="connsiteX2" fmla="*/ 3661922 w 5464442"/>
              <a:gd name="connsiteY2" fmla="*/ 4933452 h 6736903"/>
              <a:gd name="connsiteX3" fmla="*/ 898774 w 5464442"/>
              <a:gd name="connsiteY3" fmla="*/ 0 h 6736903"/>
              <a:gd name="connsiteX4" fmla="*/ 1534287 w 5464442"/>
              <a:gd name="connsiteY4" fmla="*/ 263278 h 6736903"/>
              <a:gd name="connsiteX5" fmla="*/ 4552510 w 5464442"/>
              <a:gd name="connsiteY5" fmla="*/ 3281709 h 6736903"/>
              <a:gd name="connsiteX6" fmla="*/ 1534287 w 5464442"/>
              <a:gd name="connsiteY6" fmla="*/ 6300555 h 6736903"/>
              <a:gd name="connsiteX7" fmla="*/ 263261 w 5464442"/>
              <a:gd name="connsiteY7" fmla="*/ 6300555 h 6736903"/>
              <a:gd name="connsiteX8" fmla="*/ 263261 w 5464442"/>
              <a:gd name="connsiteY8" fmla="*/ 5029440 h 6736903"/>
              <a:gd name="connsiteX9" fmla="*/ 2010871 w 5464442"/>
              <a:gd name="connsiteY9" fmla="*/ 3281709 h 6736903"/>
              <a:gd name="connsiteX10" fmla="*/ 263261 w 5464442"/>
              <a:gd name="connsiteY10" fmla="*/ 1534393 h 6736903"/>
              <a:gd name="connsiteX11" fmla="*/ 263261 w 5464442"/>
              <a:gd name="connsiteY11" fmla="*/ 263278 h 6736903"/>
              <a:gd name="connsiteX12" fmla="*/ 898774 w 5464442"/>
              <a:gd name="connsiteY12" fmla="*/ 0 h 6736903"/>
              <a:gd name="connsiteX0" fmla="*/ 898774 w 4552510"/>
              <a:gd name="connsiteY0" fmla="*/ 0 h 6563522"/>
              <a:gd name="connsiteX1" fmla="*/ 1534287 w 4552510"/>
              <a:gd name="connsiteY1" fmla="*/ 263278 h 6563522"/>
              <a:gd name="connsiteX2" fmla="*/ 4552510 w 4552510"/>
              <a:gd name="connsiteY2" fmla="*/ 3281709 h 6563522"/>
              <a:gd name="connsiteX3" fmla="*/ 1534287 w 4552510"/>
              <a:gd name="connsiteY3" fmla="*/ 6300555 h 6563522"/>
              <a:gd name="connsiteX4" fmla="*/ 263261 w 4552510"/>
              <a:gd name="connsiteY4" fmla="*/ 6300555 h 6563522"/>
              <a:gd name="connsiteX5" fmla="*/ 263261 w 4552510"/>
              <a:gd name="connsiteY5" fmla="*/ 5029440 h 6563522"/>
              <a:gd name="connsiteX6" fmla="*/ 2010871 w 4552510"/>
              <a:gd name="connsiteY6" fmla="*/ 3281709 h 6563522"/>
              <a:gd name="connsiteX7" fmla="*/ 263261 w 4552510"/>
              <a:gd name="connsiteY7" fmla="*/ 1534393 h 6563522"/>
              <a:gd name="connsiteX8" fmla="*/ 263261 w 4552510"/>
              <a:gd name="connsiteY8" fmla="*/ 263278 h 6563522"/>
              <a:gd name="connsiteX9" fmla="*/ 898774 w 4552510"/>
              <a:gd name="connsiteY9" fmla="*/ 0 h 656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52510" h="6563522">
                <a:moveTo>
                  <a:pt x="898774" y="0"/>
                </a:moveTo>
                <a:cubicBezTo>
                  <a:pt x="1128777" y="0"/>
                  <a:pt x="1358781" y="87759"/>
                  <a:pt x="1534287" y="263278"/>
                </a:cubicBezTo>
                <a:lnTo>
                  <a:pt x="4552510" y="3281709"/>
                </a:lnTo>
                <a:lnTo>
                  <a:pt x="1534287" y="6300555"/>
                </a:lnTo>
                <a:cubicBezTo>
                  <a:pt x="1183274" y="6651178"/>
                  <a:pt x="614275" y="6651178"/>
                  <a:pt x="263261" y="6300555"/>
                </a:cubicBezTo>
                <a:cubicBezTo>
                  <a:pt x="-87753" y="5949516"/>
                  <a:pt x="-87753" y="5380478"/>
                  <a:pt x="263261" y="5029440"/>
                </a:cubicBezTo>
                <a:lnTo>
                  <a:pt x="2010871" y="3281709"/>
                </a:lnTo>
                <a:lnTo>
                  <a:pt x="263261" y="1534393"/>
                </a:lnTo>
                <a:cubicBezTo>
                  <a:pt x="-87753" y="1183355"/>
                  <a:pt x="-87753" y="614317"/>
                  <a:pt x="263261" y="263278"/>
                </a:cubicBezTo>
                <a:cubicBezTo>
                  <a:pt x="438768" y="87759"/>
                  <a:pt x="668771" y="0"/>
                  <a:pt x="898774" y="0"/>
                </a:cubicBezTo>
                <a:close/>
              </a:path>
            </a:pathLst>
          </a:custGeom>
          <a:solidFill>
            <a:srgbClr val="CCCCD4"/>
          </a:solidFill>
        </p:spPr>
        <p:txBody>
          <a:bodyPr wrap="square" lIns="1296000" tIns="1270800" rIns="0" anchor="t" anchorCtr="0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first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2" name="X picture second">
            <a:extLst>
              <a:ext uri="{FF2B5EF4-FFF2-40B4-BE49-F238E27FC236}">
                <a16:creationId xmlns:a16="http://schemas.microsoft.com/office/drawing/2014/main" id="{9DCC56D2-77D2-4490-A996-F4DCA6C27C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black">
          <a:xfrm>
            <a:off x="10056814" y="-1357312"/>
            <a:ext cx="3073400" cy="6908801"/>
          </a:xfrm>
          <a:custGeom>
            <a:avLst/>
            <a:gdLst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898774 w 6735322"/>
              <a:gd name="connsiteY4" fmla="*/ 171898 h 6908801"/>
              <a:gd name="connsiteX5" fmla="*/ 1534287 w 6735322"/>
              <a:gd name="connsiteY5" fmla="*/ 435176 h 6908801"/>
              <a:gd name="connsiteX6" fmla="*/ 4552510 w 6735322"/>
              <a:gd name="connsiteY6" fmla="*/ 3453607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898774 w 6735322"/>
              <a:gd name="connsiteY5" fmla="*/ 171898 h 6908801"/>
              <a:gd name="connsiteX6" fmla="*/ 1534287 w 6735322"/>
              <a:gd name="connsiteY6" fmla="*/ 435176 h 6908801"/>
              <a:gd name="connsiteX7" fmla="*/ 1534287 w 6735322"/>
              <a:gd name="connsiteY7" fmla="*/ 6472453 h 6908801"/>
              <a:gd name="connsiteX8" fmla="*/ 263261 w 6735322"/>
              <a:gd name="connsiteY8" fmla="*/ 6472453 h 6908801"/>
              <a:gd name="connsiteX9" fmla="*/ 263261 w 6735322"/>
              <a:gd name="connsiteY9" fmla="*/ 5201338 h 6908801"/>
              <a:gd name="connsiteX10" fmla="*/ 2010871 w 6735322"/>
              <a:gd name="connsiteY10" fmla="*/ 3453607 h 6908801"/>
              <a:gd name="connsiteX11" fmla="*/ 263261 w 6735322"/>
              <a:gd name="connsiteY11" fmla="*/ 1706291 h 6908801"/>
              <a:gd name="connsiteX12" fmla="*/ 263261 w 6735322"/>
              <a:gd name="connsiteY12" fmla="*/ 435176 h 6908801"/>
              <a:gd name="connsiteX13" fmla="*/ 898774 w 6735322"/>
              <a:gd name="connsiteY13" fmla="*/ 171898 h 6908801"/>
              <a:gd name="connsiteX14" fmla="*/ 5464442 w 6735322"/>
              <a:gd name="connsiteY14" fmla="*/ 0 h 6908801"/>
              <a:gd name="connsiteX15" fmla="*/ 6735322 w 6735322"/>
              <a:gd name="connsiteY15" fmla="*/ 1270880 h 6908801"/>
              <a:gd name="connsiteX16" fmla="*/ 4932802 w 6735322"/>
              <a:gd name="connsiteY16" fmla="*/ 3073400 h 6908801"/>
              <a:gd name="connsiteX17" fmla="*/ 3661922 w 6735322"/>
              <a:gd name="connsiteY17" fmla="*/ 1802520 h 6908801"/>
              <a:gd name="connsiteX18" fmla="*/ 5464442 w 6735322"/>
              <a:gd name="connsiteY18" fmla="*/ 0 h 6908801"/>
              <a:gd name="connsiteX0" fmla="*/ 4932802 w 6735322"/>
              <a:gd name="connsiteY0" fmla="*/ 4082159 h 7157147"/>
              <a:gd name="connsiteX1" fmla="*/ 6735322 w 6735322"/>
              <a:gd name="connsiteY1" fmla="*/ 5885610 h 7157147"/>
              <a:gd name="connsiteX2" fmla="*/ 5464442 w 6735322"/>
              <a:gd name="connsiteY2" fmla="*/ 7157147 h 7157147"/>
              <a:gd name="connsiteX3" fmla="*/ 3661922 w 6735322"/>
              <a:gd name="connsiteY3" fmla="*/ 5353696 h 7157147"/>
              <a:gd name="connsiteX4" fmla="*/ 4932802 w 6735322"/>
              <a:gd name="connsiteY4" fmla="*/ 4082159 h 7157147"/>
              <a:gd name="connsiteX5" fmla="*/ 898774 w 6735322"/>
              <a:gd name="connsiteY5" fmla="*/ 420244 h 7157147"/>
              <a:gd name="connsiteX6" fmla="*/ 1534287 w 6735322"/>
              <a:gd name="connsiteY6" fmla="*/ 6720799 h 7157147"/>
              <a:gd name="connsiteX7" fmla="*/ 263261 w 6735322"/>
              <a:gd name="connsiteY7" fmla="*/ 6720799 h 7157147"/>
              <a:gd name="connsiteX8" fmla="*/ 263261 w 6735322"/>
              <a:gd name="connsiteY8" fmla="*/ 5449684 h 7157147"/>
              <a:gd name="connsiteX9" fmla="*/ 2010871 w 6735322"/>
              <a:gd name="connsiteY9" fmla="*/ 3701953 h 7157147"/>
              <a:gd name="connsiteX10" fmla="*/ 263261 w 6735322"/>
              <a:gd name="connsiteY10" fmla="*/ 1954637 h 7157147"/>
              <a:gd name="connsiteX11" fmla="*/ 263261 w 6735322"/>
              <a:gd name="connsiteY11" fmla="*/ 683522 h 7157147"/>
              <a:gd name="connsiteX12" fmla="*/ 898774 w 6735322"/>
              <a:gd name="connsiteY12" fmla="*/ 420244 h 7157147"/>
              <a:gd name="connsiteX13" fmla="*/ 5464442 w 6735322"/>
              <a:gd name="connsiteY13" fmla="*/ 248346 h 7157147"/>
              <a:gd name="connsiteX14" fmla="*/ 6735322 w 6735322"/>
              <a:gd name="connsiteY14" fmla="*/ 1519226 h 7157147"/>
              <a:gd name="connsiteX15" fmla="*/ 4932802 w 6735322"/>
              <a:gd name="connsiteY15" fmla="*/ 3321746 h 7157147"/>
              <a:gd name="connsiteX16" fmla="*/ 3661922 w 6735322"/>
              <a:gd name="connsiteY16" fmla="*/ 2050866 h 7157147"/>
              <a:gd name="connsiteX17" fmla="*/ 5464442 w 6735322"/>
              <a:gd name="connsiteY17" fmla="*/ 248346 h 7157147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1706291 h 6908801"/>
              <a:gd name="connsiteX11" fmla="*/ 263261 w 6735322"/>
              <a:gd name="connsiteY11" fmla="*/ 435176 h 6908801"/>
              <a:gd name="connsiteX12" fmla="*/ 5464442 w 6735322"/>
              <a:gd name="connsiteY12" fmla="*/ 0 h 6908801"/>
              <a:gd name="connsiteX13" fmla="*/ 6735322 w 6735322"/>
              <a:gd name="connsiteY13" fmla="*/ 1270880 h 6908801"/>
              <a:gd name="connsiteX14" fmla="*/ 4932802 w 6735322"/>
              <a:gd name="connsiteY14" fmla="*/ 3073400 h 6908801"/>
              <a:gd name="connsiteX15" fmla="*/ 3661922 w 6735322"/>
              <a:gd name="connsiteY15" fmla="*/ 1802520 h 6908801"/>
              <a:gd name="connsiteX16" fmla="*/ 5464442 w 6735322"/>
              <a:gd name="connsiteY16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435176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263261 w 6735322"/>
              <a:gd name="connsiteY10" fmla="*/ 435176 h 6908801"/>
              <a:gd name="connsiteX11" fmla="*/ 5464442 w 6735322"/>
              <a:gd name="connsiteY11" fmla="*/ 0 h 6908801"/>
              <a:gd name="connsiteX12" fmla="*/ 6735322 w 6735322"/>
              <a:gd name="connsiteY12" fmla="*/ 1270880 h 6908801"/>
              <a:gd name="connsiteX13" fmla="*/ 4932802 w 6735322"/>
              <a:gd name="connsiteY13" fmla="*/ 3073400 h 6908801"/>
              <a:gd name="connsiteX14" fmla="*/ 3661922 w 6735322"/>
              <a:gd name="connsiteY14" fmla="*/ 1802520 h 6908801"/>
              <a:gd name="connsiteX15" fmla="*/ 5464442 w 6735322"/>
              <a:gd name="connsiteY15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010871 w 6735322"/>
              <a:gd name="connsiteY5" fmla="*/ 3453607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2010871 w 6735322"/>
              <a:gd name="connsiteY9" fmla="*/ 3453607 h 6908801"/>
              <a:gd name="connsiteX10" fmla="*/ 5464442 w 6735322"/>
              <a:gd name="connsiteY10" fmla="*/ 0 h 6908801"/>
              <a:gd name="connsiteX11" fmla="*/ 6735322 w 6735322"/>
              <a:gd name="connsiteY11" fmla="*/ 1270880 h 6908801"/>
              <a:gd name="connsiteX12" fmla="*/ 4932802 w 6735322"/>
              <a:gd name="connsiteY12" fmla="*/ 3073400 h 6908801"/>
              <a:gd name="connsiteX13" fmla="*/ 3661922 w 6735322"/>
              <a:gd name="connsiteY13" fmla="*/ 1802520 h 6908801"/>
              <a:gd name="connsiteX14" fmla="*/ 5464442 w 6735322"/>
              <a:gd name="connsiteY14" fmla="*/ 0 h 6908801"/>
              <a:gd name="connsiteX0" fmla="*/ 4932802 w 6735322"/>
              <a:gd name="connsiteY0" fmla="*/ 3833813 h 6908801"/>
              <a:gd name="connsiteX1" fmla="*/ 6735322 w 6735322"/>
              <a:gd name="connsiteY1" fmla="*/ 5637264 h 6908801"/>
              <a:gd name="connsiteX2" fmla="*/ 5464442 w 6735322"/>
              <a:gd name="connsiteY2" fmla="*/ 6908801 h 6908801"/>
              <a:gd name="connsiteX3" fmla="*/ 3661922 w 6735322"/>
              <a:gd name="connsiteY3" fmla="*/ 5105350 h 6908801"/>
              <a:gd name="connsiteX4" fmla="*/ 4932802 w 6735322"/>
              <a:gd name="connsiteY4" fmla="*/ 3833813 h 6908801"/>
              <a:gd name="connsiteX5" fmla="*/ 263261 w 6735322"/>
              <a:gd name="connsiteY5" fmla="*/ 5201338 h 6908801"/>
              <a:gd name="connsiteX6" fmla="*/ 1534287 w 6735322"/>
              <a:gd name="connsiteY6" fmla="*/ 6472453 h 6908801"/>
              <a:gd name="connsiteX7" fmla="*/ 263261 w 6735322"/>
              <a:gd name="connsiteY7" fmla="*/ 6472453 h 6908801"/>
              <a:gd name="connsiteX8" fmla="*/ 263261 w 6735322"/>
              <a:gd name="connsiteY8" fmla="*/ 5201338 h 6908801"/>
              <a:gd name="connsiteX9" fmla="*/ 5464442 w 6735322"/>
              <a:gd name="connsiteY9" fmla="*/ 0 h 6908801"/>
              <a:gd name="connsiteX10" fmla="*/ 6735322 w 6735322"/>
              <a:gd name="connsiteY10" fmla="*/ 1270880 h 6908801"/>
              <a:gd name="connsiteX11" fmla="*/ 4932802 w 6735322"/>
              <a:gd name="connsiteY11" fmla="*/ 3073400 h 6908801"/>
              <a:gd name="connsiteX12" fmla="*/ 3661922 w 6735322"/>
              <a:gd name="connsiteY12" fmla="*/ 1802520 h 6908801"/>
              <a:gd name="connsiteX13" fmla="*/ 5464442 w 6735322"/>
              <a:gd name="connsiteY13" fmla="*/ 0 h 6908801"/>
              <a:gd name="connsiteX0" fmla="*/ 4669541 w 6472061"/>
              <a:gd name="connsiteY0" fmla="*/ 3833813 h 6908801"/>
              <a:gd name="connsiteX1" fmla="*/ 6472061 w 6472061"/>
              <a:gd name="connsiteY1" fmla="*/ 5637264 h 6908801"/>
              <a:gd name="connsiteX2" fmla="*/ 5201181 w 6472061"/>
              <a:gd name="connsiteY2" fmla="*/ 6908801 h 6908801"/>
              <a:gd name="connsiteX3" fmla="*/ 3398661 w 6472061"/>
              <a:gd name="connsiteY3" fmla="*/ 5105350 h 6908801"/>
              <a:gd name="connsiteX4" fmla="*/ 4669541 w 6472061"/>
              <a:gd name="connsiteY4" fmla="*/ 3833813 h 6908801"/>
              <a:gd name="connsiteX5" fmla="*/ 0 w 6472061"/>
              <a:gd name="connsiteY5" fmla="*/ 6472453 h 6908801"/>
              <a:gd name="connsiteX6" fmla="*/ 1271026 w 6472061"/>
              <a:gd name="connsiteY6" fmla="*/ 6472453 h 6908801"/>
              <a:gd name="connsiteX7" fmla="*/ 0 w 6472061"/>
              <a:gd name="connsiteY7" fmla="*/ 6472453 h 6908801"/>
              <a:gd name="connsiteX8" fmla="*/ 5201181 w 6472061"/>
              <a:gd name="connsiteY8" fmla="*/ 0 h 6908801"/>
              <a:gd name="connsiteX9" fmla="*/ 6472061 w 6472061"/>
              <a:gd name="connsiteY9" fmla="*/ 1270880 h 6908801"/>
              <a:gd name="connsiteX10" fmla="*/ 4669541 w 6472061"/>
              <a:gd name="connsiteY10" fmla="*/ 3073400 h 6908801"/>
              <a:gd name="connsiteX11" fmla="*/ 3398661 w 6472061"/>
              <a:gd name="connsiteY11" fmla="*/ 1802520 h 6908801"/>
              <a:gd name="connsiteX12" fmla="*/ 5201181 w 6472061"/>
              <a:gd name="connsiteY12" fmla="*/ 0 h 6908801"/>
              <a:gd name="connsiteX0" fmla="*/ 1270880 w 3073400"/>
              <a:gd name="connsiteY0" fmla="*/ 3833813 h 6908801"/>
              <a:gd name="connsiteX1" fmla="*/ 3073400 w 3073400"/>
              <a:gd name="connsiteY1" fmla="*/ 5637264 h 6908801"/>
              <a:gd name="connsiteX2" fmla="*/ 1802520 w 3073400"/>
              <a:gd name="connsiteY2" fmla="*/ 6908801 h 6908801"/>
              <a:gd name="connsiteX3" fmla="*/ 0 w 3073400"/>
              <a:gd name="connsiteY3" fmla="*/ 5105350 h 6908801"/>
              <a:gd name="connsiteX4" fmla="*/ 1270880 w 3073400"/>
              <a:gd name="connsiteY4" fmla="*/ 3833813 h 6908801"/>
              <a:gd name="connsiteX5" fmla="*/ 1802520 w 3073400"/>
              <a:gd name="connsiteY5" fmla="*/ 0 h 6908801"/>
              <a:gd name="connsiteX6" fmla="*/ 3073400 w 3073400"/>
              <a:gd name="connsiteY6" fmla="*/ 1270880 h 6908801"/>
              <a:gd name="connsiteX7" fmla="*/ 1270880 w 3073400"/>
              <a:gd name="connsiteY7" fmla="*/ 3073400 h 6908801"/>
              <a:gd name="connsiteX8" fmla="*/ 0 w 3073400"/>
              <a:gd name="connsiteY8" fmla="*/ 1802520 h 6908801"/>
              <a:gd name="connsiteX9" fmla="*/ 1802520 w 3073400"/>
              <a:gd name="connsiteY9" fmla="*/ 0 h 690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3400" h="6908801">
                <a:moveTo>
                  <a:pt x="1270880" y="3833813"/>
                </a:moveTo>
                <a:lnTo>
                  <a:pt x="3073400" y="5637264"/>
                </a:lnTo>
                <a:lnTo>
                  <a:pt x="1802520" y="6908801"/>
                </a:lnTo>
                <a:lnTo>
                  <a:pt x="0" y="5105350"/>
                </a:lnTo>
                <a:lnTo>
                  <a:pt x="1270880" y="3833813"/>
                </a:lnTo>
                <a:close/>
                <a:moveTo>
                  <a:pt x="1802520" y="0"/>
                </a:moveTo>
                <a:lnTo>
                  <a:pt x="3073400" y="1270880"/>
                </a:lnTo>
                <a:lnTo>
                  <a:pt x="1270880" y="3073400"/>
                </a:lnTo>
                <a:lnTo>
                  <a:pt x="0" y="1802520"/>
                </a:lnTo>
                <a:lnTo>
                  <a:pt x="1802520" y="0"/>
                </a:lnTo>
                <a:close/>
              </a:path>
            </a:pathLst>
          </a:custGeom>
          <a:solidFill>
            <a:srgbClr val="66667E"/>
          </a:solidFill>
        </p:spPr>
        <p:txBody>
          <a:bodyPr wrap="square" lIns="0" tIns="1440000" rIns="1080000" anchor="t" anchorCtr="0">
            <a:no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Please </a:t>
            </a:r>
            <a:br>
              <a:rPr lang="en-US" noProof="0"/>
            </a:br>
            <a:r>
              <a:rPr lang="en-US" noProof="0"/>
              <a:t>insert second </a:t>
            </a:r>
            <a:br>
              <a:rPr lang="en-US" noProof="0"/>
            </a:br>
            <a:r>
              <a:rPr lang="en-US" noProof="0"/>
              <a:t>X picture here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11162" y="980495"/>
            <a:ext cx="612000" cy="436606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tx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>
          <a:xfrm>
            <a:off x="411162" y="6310800"/>
            <a:ext cx="648000" cy="547200"/>
          </a:xfrm>
        </p:spPr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8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  <p15:guide id="9" pos="425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7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72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53BE117E-CDD5-4342-8C0F-74E4ED307BB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B219785C-AE8F-854B-8046-BA6D1DA599F4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9529802F-08FD-294F-A76F-398E506DD58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239F0CC0-BAD1-6140-9068-7B4B3643E924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8BCB114-9238-C24F-998F-80ED043AF1D5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57D6E603-AE0D-FD4D-B83B-004B60126B4D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A5272C97-25A1-E64A-99C2-B1AEC71AB16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0EAF05FD-6D7D-BD42-9365-07362DBA8A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7B121FD7-F304-134A-B65C-21B9E641983F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01ADCDD8-6878-7F44-847A-7A90BAF4205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6E9F728-C879-3149-AD93-E5C37D1E10D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3231059F-5DC1-464B-870D-B5226B336D74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454E27F2-18EB-D240-9FBE-1559E915FEBB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BE7F1AB-1666-F845-BCF2-C4D17A3F31A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ADAA1130-3074-E04E-A8B1-3BBA4521B6C5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512BA223-DE19-A147-A0D0-B79B2964001B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8047752A-61E9-D84E-8808-F8C3E9FEFF0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543B7AB3-1C4F-0246-BB82-21A700A14E29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28799C5E-D158-204F-94B8-3F29F69AEC85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1B3ECE5A-332D-004A-B320-E4D936E10C02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B3E9FDB4-89F0-AA4F-BF1C-2409C78E133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13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3FCA14BA-240F-1C48-84AF-574C4EDD0882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A27D0139-DEB5-EB40-B524-8AFC68AB878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41AFACC4-FF0C-764D-B391-E58E0FDFAE19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4F1E145C-3AC4-104D-A098-4A9B2AC78152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EB7627AC-9C88-184D-A00F-EF45833556E3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1FF49C28-7FAD-2E43-B87C-F9AEED40F7C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1EC6E20C-F73B-6743-8688-C2D7BECEE950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1E082B54-B227-7B49-B284-F9774FA2D0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3F3FD44E-6F76-6142-9A57-4F43BC62AB4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0539DDBE-5A7C-0343-BC88-7D442AF5227F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73411D37-CFD5-EC49-955B-E01CF3E6325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3C6B3653-DE26-9E45-823D-88171F6A9C6D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32A999F3-9E92-4948-B75C-4413ECA7A21E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EDA33CE2-2587-004D-AF12-497BE4A5E6D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D3117870-1D79-9341-838C-8B64EBF0DFB4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A588610C-DA7D-DA4E-846D-C3022F92490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89EE12E5-6ED9-7445-9810-C67CCF7ACC49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FB12E0F-93B1-0C4A-A438-B6769B8533D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97F5005-E5D7-A443-AE7D-FA9E8032291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C2298A34-0F4C-7141-AE9A-87C1F8174F39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507678CE-1508-AC44-9E29-F530CD4EB9A9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6533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background">
            <a:extLst>
              <a:ext uri="{FF2B5EF4-FFF2-40B4-BE49-F238E27FC236}">
                <a16:creationId xmlns:a16="http://schemas.microsoft.com/office/drawing/2014/main" id="{FBBACCC7-9BFB-4DDF-A9E1-9C95ABD259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3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11467217-650A-124F-8AD4-C6500CB80433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CC6EF851-9403-6340-8F90-76D658BB2433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0C5C015-4929-0F4A-8C7E-FDF7B3D5B0DC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5369C0D7-A503-804B-B5B8-31A0E310F04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CB69E44C-EECC-D14A-AE40-D71BA5C0E4F8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7F3066DC-9573-924D-9157-0C4EF161093A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C7DB519-9819-A345-8751-1909BF10847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4BF147C4-DA96-0445-A905-FC088BA82836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C34F81D2-B29B-474C-873F-06C7174370DC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B0D0E1D5-D91F-3E47-BB34-13AECDD85B70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5B8D16E8-2D9D-F742-A230-5E5635E0DC17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8672C1B3-CF2D-144F-8E19-0562FBC5B94F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9FF95F11-969B-E04F-AE81-C60289C44EE2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D9BCA654-894A-F54B-AF84-ABEFE42F7DB2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3FB11018-F34B-2941-B5B5-4D730D79FF3B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030D7413-10FC-6542-A497-FAC885E2F118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680D773D-2470-8941-9957-F28B2D9B0128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AD063393-980D-3D44-8700-3669AB3CBDB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1BACF4C-75A5-0843-AC2D-9D059A7AFF5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DDF07249-A2CD-184B-BFA6-CD7186D7911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F53E876C-2E53-4F4D-8FD1-B8907D22866C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2379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gnisphere" descr="Siemens Cognisphere on Deep Blue Petrol gradient">
            <a:extLst>
              <a:ext uri="{FF2B5EF4-FFF2-40B4-BE49-F238E27FC236}">
                <a16:creationId xmlns:a16="http://schemas.microsoft.com/office/drawing/2014/main" id="{002D0274-5206-46B4-A2D9-3049BB94B1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8" name="Guides">
            <a:extLst>
              <a:ext uri="{FF2B5EF4-FFF2-40B4-BE49-F238E27FC236}">
                <a16:creationId xmlns:a16="http://schemas.microsoft.com/office/drawing/2014/main" id="{9487DC36-1970-CF49-9F03-FC6C0954379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9" name="Gerade Verbindung 2">
              <a:extLst>
                <a:ext uri="{FF2B5EF4-FFF2-40B4-BE49-F238E27FC236}">
                  <a16:creationId xmlns:a16="http://schemas.microsoft.com/office/drawing/2014/main" id="{D8FACA03-AC57-C140-B9DF-52F833EB676D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5">
              <a:extLst>
                <a:ext uri="{FF2B5EF4-FFF2-40B4-BE49-F238E27FC236}">
                  <a16:creationId xmlns:a16="http://schemas.microsoft.com/office/drawing/2014/main" id="{8705E40A-B21C-A848-A88C-3CD2CEB40BC0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6">
              <a:extLst>
                <a:ext uri="{FF2B5EF4-FFF2-40B4-BE49-F238E27FC236}">
                  <a16:creationId xmlns:a16="http://schemas.microsoft.com/office/drawing/2014/main" id="{840747FC-D86D-4B44-8D7B-62CF392D174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7">
              <a:extLst>
                <a:ext uri="{FF2B5EF4-FFF2-40B4-BE49-F238E27FC236}">
                  <a16:creationId xmlns:a16="http://schemas.microsoft.com/office/drawing/2014/main" id="{81F71A6D-EE7F-F042-BAF0-1231FC0E342E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8">
              <a:extLst>
                <a:ext uri="{FF2B5EF4-FFF2-40B4-BE49-F238E27FC236}">
                  <a16:creationId xmlns:a16="http://schemas.microsoft.com/office/drawing/2014/main" id="{EA13CAC5-0AF5-E94B-88EB-F9D00727EC4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>
              <a:extLst>
                <a:ext uri="{FF2B5EF4-FFF2-40B4-BE49-F238E27FC236}">
                  <a16:creationId xmlns:a16="http://schemas.microsoft.com/office/drawing/2014/main" id="{C6B6F9C9-0F30-614E-8E7E-4AE4EF9CBE0D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1">
              <a:extLst>
                <a:ext uri="{FF2B5EF4-FFF2-40B4-BE49-F238E27FC236}">
                  <a16:creationId xmlns:a16="http://schemas.microsoft.com/office/drawing/2014/main" id="{71B2DDC5-E6EA-6A40-AAC7-323F71D1E71A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57BC5CA6-6AE7-FE44-AE40-BA2A8217FE03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3">
              <a:extLst>
                <a:ext uri="{FF2B5EF4-FFF2-40B4-BE49-F238E27FC236}">
                  <a16:creationId xmlns:a16="http://schemas.microsoft.com/office/drawing/2014/main" id="{7D0AA762-2D27-9743-B114-6D9CC3F3F609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44">
              <a:extLst>
                <a:ext uri="{FF2B5EF4-FFF2-40B4-BE49-F238E27FC236}">
                  <a16:creationId xmlns:a16="http://schemas.microsoft.com/office/drawing/2014/main" id="{37470650-8342-F24B-94B3-AC3A78BFDD52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1">
              <a:extLst>
                <a:ext uri="{FF2B5EF4-FFF2-40B4-BE49-F238E27FC236}">
                  <a16:creationId xmlns:a16="http://schemas.microsoft.com/office/drawing/2014/main" id="{1C4A8AFF-32F0-D344-AF56-D16B0EDB0B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2">
              <a:extLst>
                <a:ext uri="{FF2B5EF4-FFF2-40B4-BE49-F238E27FC236}">
                  <a16:creationId xmlns:a16="http://schemas.microsoft.com/office/drawing/2014/main" id="{6750F8A9-FEF0-6E42-93CA-298D425CF39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3">
              <a:extLst>
                <a:ext uri="{FF2B5EF4-FFF2-40B4-BE49-F238E27FC236}">
                  <a16:creationId xmlns:a16="http://schemas.microsoft.com/office/drawing/2014/main" id="{910097E9-8125-B749-AE7D-3D190BC5F595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4">
              <a:extLst>
                <a:ext uri="{FF2B5EF4-FFF2-40B4-BE49-F238E27FC236}">
                  <a16:creationId xmlns:a16="http://schemas.microsoft.com/office/drawing/2014/main" id="{C4012EAE-333D-334E-B5D4-14D90F601CB0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5">
              <a:extLst>
                <a:ext uri="{FF2B5EF4-FFF2-40B4-BE49-F238E27FC236}">
                  <a16:creationId xmlns:a16="http://schemas.microsoft.com/office/drawing/2014/main" id="{341EB00F-D928-C048-ACB8-BAAB749CEAE6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6">
              <a:extLst>
                <a:ext uri="{FF2B5EF4-FFF2-40B4-BE49-F238E27FC236}">
                  <a16:creationId xmlns:a16="http://schemas.microsoft.com/office/drawing/2014/main" id="{AC93FB83-AAFF-7D43-A124-A5604F8F13C3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8">
              <a:extLst>
                <a:ext uri="{FF2B5EF4-FFF2-40B4-BE49-F238E27FC236}">
                  <a16:creationId xmlns:a16="http://schemas.microsoft.com/office/drawing/2014/main" id="{6F63377B-4A15-4B48-8DE4-BE11A54E55FD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59">
              <a:extLst>
                <a:ext uri="{FF2B5EF4-FFF2-40B4-BE49-F238E27FC236}">
                  <a16:creationId xmlns:a16="http://schemas.microsoft.com/office/drawing/2014/main" id="{2F7A02BE-DA3E-F549-96FB-3FE412DD650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0">
              <a:extLst>
                <a:ext uri="{FF2B5EF4-FFF2-40B4-BE49-F238E27FC236}">
                  <a16:creationId xmlns:a16="http://schemas.microsoft.com/office/drawing/2014/main" id="{4FC1AB01-DAD2-214B-A2A7-F0C7F600CF9E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61">
              <a:extLst>
                <a:ext uri="{FF2B5EF4-FFF2-40B4-BE49-F238E27FC236}">
                  <a16:creationId xmlns:a16="http://schemas.microsoft.com/office/drawing/2014/main" id="{8A5EBAE4-07AE-1B4B-AAF7-1A498922F29A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2764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BDD89FF8-6988-4458-B89A-C7ED61383A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E90418EA-439E-C346-89AE-093E39231237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21F069CF-31E9-3E45-8F4B-29074DC650C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A90EDF3-90B1-C746-9C30-B9E93ED6A988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3DBA28D0-ED1D-F846-9CE9-1BC5B99F2BAD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8ECFB945-568D-D04F-A857-6852982A28A1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C4A5546A-4960-184A-A216-26E3656CCAE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8DB6C1D-B26C-4346-923C-2567B334B8C2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BB0009D2-FA01-094D-8128-7427728FF5B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FBCFD0F1-7902-6341-AE46-E8AA771D1926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B1F27D2C-E8A5-3740-A854-B6EC5625B0D8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39DBE8F3-40DE-8546-A0DD-6F3C136B432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7F30F992-8834-9543-A21F-5BE0601B757B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BEFFBB58-DF82-AC40-A0B9-800F973F830A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047CE196-FB38-6C4F-8879-01A7756A66B8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14526CE6-3EDA-BD4B-B225-721391B76AE9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ED32BE9E-9C38-E54E-ABF2-2B9F84C520E3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4744799A-927E-494A-949C-3976ED48E1E0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D30DBC60-7C5C-BE43-B61B-E6A951D49FF2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75EC92AF-918D-E242-8F09-8A7C7C94DC7B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40B21EA5-34CE-D449-BD78-7E35656782BD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EEF1AD41-D2FC-E14B-A057-19707596E03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6501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gnisphere" descr="Siemens Cognisphere on Deep Blue Petrol gradient">
            <a:extLst>
              <a:ext uri="{FF2B5EF4-FFF2-40B4-BE49-F238E27FC236}">
                <a16:creationId xmlns:a16="http://schemas.microsoft.com/office/drawing/2014/main" id="{50AF305F-3940-4001-AE3A-055F50976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692" y="0"/>
            <a:ext cx="12190615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grpSp>
        <p:nvGrpSpPr>
          <p:cNvPr id="7" name="Guides">
            <a:extLst>
              <a:ext uri="{FF2B5EF4-FFF2-40B4-BE49-F238E27FC236}">
                <a16:creationId xmlns:a16="http://schemas.microsoft.com/office/drawing/2014/main" id="{F79E4775-239E-A84F-845E-D235A3A59E1B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35104E1-20CA-D04D-B5A3-BD258708C6D6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6BC61CF-6771-BC48-9F0B-8CC4E193F041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6">
              <a:extLst>
                <a:ext uri="{FF2B5EF4-FFF2-40B4-BE49-F238E27FC236}">
                  <a16:creationId xmlns:a16="http://schemas.microsoft.com/office/drawing/2014/main" id="{ADE2FC6A-B11B-2A41-9E89-DBE560DE1E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7">
              <a:extLst>
                <a:ext uri="{FF2B5EF4-FFF2-40B4-BE49-F238E27FC236}">
                  <a16:creationId xmlns:a16="http://schemas.microsoft.com/office/drawing/2014/main" id="{AD6F8205-6262-1442-85DA-F3A142E11662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8">
              <a:extLst>
                <a:ext uri="{FF2B5EF4-FFF2-40B4-BE49-F238E27FC236}">
                  <a16:creationId xmlns:a16="http://schemas.microsoft.com/office/drawing/2014/main" id="{2AF1C584-16E2-4B4B-92F0-190472A03592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39">
              <a:extLst>
                <a:ext uri="{FF2B5EF4-FFF2-40B4-BE49-F238E27FC236}">
                  <a16:creationId xmlns:a16="http://schemas.microsoft.com/office/drawing/2014/main" id="{E3A28370-AD1B-3D47-BA38-46BE96392B75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1">
              <a:extLst>
                <a:ext uri="{FF2B5EF4-FFF2-40B4-BE49-F238E27FC236}">
                  <a16:creationId xmlns:a16="http://schemas.microsoft.com/office/drawing/2014/main" id="{43454CC4-3CDE-E546-B65D-353F316CDAF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2">
              <a:extLst>
                <a:ext uri="{FF2B5EF4-FFF2-40B4-BE49-F238E27FC236}">
                  <a16:creationId xmlns:a16="http://schemas.microsoft.com/office/drawing/2014/main" id="{ED9CD9BE-49DA-4840-98FB-5EBEDC449CF1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3">
              <a:extLst>
                <a:ext uri="{FF2B5EF4-FFF2-40B4-BE49-F238E27FC236}">
                  <a16:creationId xmlns:a16="http://schemas.microsoft.com/office/drawing/2014/main" id="{1DC9B90C-5777-4E44-B1A3-BC59812F6202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44">
              <a:extLst>
                <a:ext uri="{FF2B5EF4-FFF2-40B4-BE49-F238E27FC236}">
                  <a16:creationId xmlns:a16="http://schemas.microsoft.com/office/drawing/2014/main" id="{CB751049-808E-854B-A60C-568389B6DD2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1">
              <a:extLst>
                <a:ext uri="{FF2B5EF4-FFF2-40B4-BE49-F238E27FC236}">
                  <a16:creationId xmlns:a16="http://schemas.microsoft.com/office/drawing/2014/main" id="{A4F89BE9-D040-FD43-8641-5B54F5D6631A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2">
              <a:extLst>
                <a:ext uri="{FF2B5EF4-FFF2-40B4-BE49-F238E27FC236}">
                  <a16:creationId xmlns:a16="http://schemas.microsoft.com/office/drawing/2014/main" id="{C1CC7E88-8978-6B4F-B1D2-8E2C64131E15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3">
              <a:extLst>
                <a:ext uri="{FF2B5EF4-FFF2-40B4-BE49-F238E27FC236}">
                  <a16:creationId xmlns:a16="http://schemas.microsoft.com/office/drawing/2014/main" id="{E2A80A3F-78BA-3540-8809-6B4DE596277D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4">
              <a:extLst>
                <a:ext uri="{FF2B5EF4-FFF2-40B4-BE49-F238E27FC236}">
                  <a16:creationId xmlns:a16="http://schemas.microsoft.com/office/drawing/2014/main" id="{96DEC1E5-A393-1544-9AB2-3C719722E5A8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5">
              <a:extLst>
                <a:ext uri="{FF2B5EF4-FFF2-40B4-BE49-F238E27FC236}">
                  <a16:creationId xmlns:a16="http://schemas.microsoft.com/office/drawing/2014/main" id="{48ECE8D5-8C8D-3E43-9385-4587CF2AA2AE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6">
              <a:extLst>
                <a:ext uri="{FF2B5EF4-FFF2-40B4-BE49-F238E27FC236}">
                  <a16:creationId xmlns:a16="http://schemas.microsoft.com/office/drawing/2014/main" id="{FA540B43-8E64-1247-9616-2A32B31181F4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8">
              <a:extLst>
                <a:ext uri="{FF2B5EF4-FFF2-40B4-BE49-F238E27FC236}">
                  <a16:creationId xmlns:a16="http://schemas.microsoft.com/office/drawing/2014/main" id="{11069C9F-6D92-2444-B1E2-0787D4415E1A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59">
              <a:extLst>
                <a:ext uri="{FF2B5EF4-FFF2-40B4-BE49-F238E27FC236}">
                  <a16:creationId xmlns:a16="http://schemas.microsoft.com/office/drawing/2014/main" id="{C3CF25DD-CDCB-EA43-A568-C58D2AA263EC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0">
              <a:extLst>
                <a:ext uri="{FF2B5EF4-FFF2-40B4-BE49-F238E27FC236}">
                  <a16:creationId xmlns:a16="http://schemas.microsoft.com/office/drawing/2014/main" id="{D5B4F7B4-66A3-5B40-AD79-508452210EC0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61">
              <a:extLst>
                <a:ext uri="{FF2B5EF4-FFF2-40B4-BE49-F238E27FC236}">
                  <a16:creationId xmlns:a16="http://schemas.microsoft.com/office/drawing/2014/main" id="{F0AC01D0-DA1C-1F41-83AC-7F42128DBD3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0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109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slideLayout" Target="../slideLayouts/slideLayout1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9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47.xml"/><Relationship Id="rId34" Type="http://schemas.openxmlformats.org/officeDocument/2006/relationships/slideLayout" Target="../slideLayouts/slideLayout160.xml"/><Relationship Id="rId42" Type="http://schemas.openxmlformats.org/officeDocument/2006/relationships/slideLayout" Target="../slideLayouts/slideLayout168.xml"/><Relationship Id="rId47" Type="http://schemas.openxmlformats.org/officeDocument/2006/relationships/slideLayout" Target="../slideLayouts/slideLayout173.xml"/><Relationship Id="rId50" Type="http://schemas.openxmlformats.org/officeDocument/2006/relationships/slideLayout" Target="../slideLayouts/slideLayout176.xml"/><Relationship Id="rId55" Type="http://schemas.openxmlformats.org/officeDocument/2006/relationships/slideLayout" Target="../slideLayouts/slideLayout181.xml"/><Relationship Id="rId63" Type="http://schemas.openxmlformats.org/officeDocument/2006/relationships/slideLayout" Target="../slideLayouts/slideLayout189.xml"/><Relationship Id="rId68" Type="http://schemas.openxmlformats.org/officeDocument/2006/relationships/slideLayout" Target="../slideLayouts/slideLayout194.xml"/><Relationship Id="rId76" Type="http://schemas.openxmlformats.org/officeDocument/2006/relationships/slideLayout" Target="../slideLayouts/slideLayout202.xml"/><Relationship Id="rId84" Type="http://schemas.openxmlformats.org/officeDocument/2006/relationships/slideLayout" Target="../slideLayouts/slideLayout210.xml"/><Relationship Id="rId89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33.xml"/><Relationship Id="rId71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slideLayout" Target="../slideLayouts/slideLayout158.xml"/><Relationship Id="rId37" Type="http://schemas.openxmlformats.org/officeDocument/2006/relationships/slideLayout" Target="../slideLayouts/slideLayout163.xml"/><Relationship Id="rId40" Type="http://schemas.openxmlformats.org/officeDocument/2006/relationships/slideLayout" Target="../slideLayouts/slideLayout166.xml"/><Relationship Id="rId45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9.xml"/><Relationship Id="rId58" Type="http://schemas.openxmlformats.org/officeDocument/2006/relationships/slideLayout" Target="../slideLayouts/slideLayout184.xml"/><Relationship Id="rId66" Type="http://schemas.openxmlformats.org/officeDocument/2006/relationships/slideLayout" Target="../slideLayouts/slideLayout192.xml"/><Relationship Id="rId74" Type="http://schemas.openxmlformats.org/officeDocument/2006/relationships/slideLayout" Target="../slideLayouts/slideLayout200.xml"/><Relationship Id="rId79" Type="http://schemas.openxmlformats.org/officeDocument/2006/relationships/slideLayout" Target="../slideLayouts/slideLayout205.xml"/><Relationship Id="rId87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31.xml"/><Relationship Id="rId61" Type="http://schemas.openxmlformats.org/officeDocument/2006/relationships/slideLayout" Target="../slideLayouts/slideLayout187.xml"/><Relationship Id="rId82" Type="http://schemas.openxmlformats.org/officeDocument/2006/relationships/slideLayout" Target="../slideLayouts/slideLayout208.xml"/><Relationship Id="rId90" Type="http://schemas.openxmlformats.org/officeDocument/2006/relationships/slideLayout" Target="../slideLayouts/slideLayout216.xml"/><Relationship Id="rId95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Relationship Id="rId35" Type="http://schemas.openxmlformats.org/officeDocument/2006/relationships/slideLayout" Target="../slideLayouts/slideLayout161.xml"/><Relationship Id="rId43" Type="http://schemas.openxmlformats.org/officeDocument/2006/relationships/slideLayout" Target="../slideLayouts/slideLayout169.xml"/><Relationship Id="rId48" Type="http://schemas.openxmlformats.org/officeDocument/2006/relationships/slideLayout" Target="../slideLayouts/slideLayout174.xml"/><Relationship Id="rId56" Type="http://schemas.openxmlformats.org/officeDocument/2006/relationships/slideLayout" Target="../slideLayouts/slideLayout182.xml"/><Relationship Id="rId64" Type="http://schemas.openxmlformats.org/officeDocument/2006/relationships/slideLayout" Target="../slideLayouts/slideLayout190.xml"/><Relationship Id="rId69" Type="http://schemas.openxmlformats.org/officeDocument/2006/relationships/slideLayout" Target="../slideLayouts/slideLayout195.xml"/><Relationship Id="rId7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98.xml"/><Relationship Id="rId80" Type="http://schemas.openxmlformats.org/officeDocument/2006/relationships/slideLayout" Target="../slideLayouts/slideLayout206.xml"/><Relationship Id="rId85" Type="http://schemas.openxmlformats.org/officeDocument/2006/relationships/slideLayout" Target="../slideLayouts/slideLayout211.xml"/><Relationship Id="rId93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9.xml"/><Relationship Id="rId38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72.xml"/><Relationship Id="rId59" Type="http://schemas.openxmlformats.org/officeDocument/2006/relationships/slideLayout" Target="../slideLayouts/slideLayout185.xml"/><Relationship Id="rId67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67.xml"/><Relationship Id="rId54" Type="http://schemas.openxmlformats.org/officeDocument/2006/relationships/slideLayout" Target="../slideLayouts/slideLayout180.xml"/><Relationship Id="rId62" Type="http://schemas.openxmlformats.org/officeDocument/2006/relationships/slideLayout" Target="../slideLayouts/slideLayout188.xml"/><Relationship Id="rId70" Type="http://schemas.openxmlformats.org/officeDocument/2006/relationships/slideLayout" Target="../slideLayouts/slideLayout196.xml"/><Relationship Id="rId75" Type="http://schemas.openxmlformats.org/officeDocument/2006/relationships/slideLayout" Target="../slideLayouts/slideLayout201.xml"/><Relationship Id="rId83" Type="http://schemas.openxmlformats.org/officeDocument/2006/relationships/slideLayout" Target="../slideLayouts/slideLayout209.xml"/><Relationship Id="rId88" Type="http://schemas.openxmlformats.org/officeDocument/2006/relationships/slideLayout" Target="../slideLayouts/slideLayout214.xml"/><Relationship Id="rId91" Type="http://schemas.openxmlformats.org/officeDocument/2006/relationships/slideLayout" Target="../slideLayouts/slideLayout217.xml"/><Relationship Id="rId96" Type="http://schemas.openxmlformats.org/officeDocument/2006/relationships/theme" Target="../theme/theme3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36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75.xml"/><Relationship Id="rId57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7.xml"/><Relationship Id="rId44" Type="http://schemas.openxmlformats.org/officeDocument/2006/relationships/slideLayout" Target="../slideLayouts/slideLayout170.xml"/><Relationship Id="rId52" Type="http://schemas.openxmlformats.org/officeDocument/2006/relationships/slideLayout" Target="../slideLayouts/slideLayout178.xml"/><Relationship Id="rId60" Type="http://schemas.openxmlformats.org/officeDocument/2006/relationships/slideLayout" Target="../slideLayouts/slideLayout186.xml"/><Relationship Id="rId65" Type="http://schemas.openxmlformats.org/officeDocument/2006/relationships/slideLayout" Target="../slideLayouts/slideLayout191.xml"/><Relationship Id="rId73" Type="http://schemas.openxmlformats.org/officeDocument/2006/relationships/slideLayout" Target="../slideLayouts/slideLayout199.xml"/><Relationship Id="rId78" Type="http://schemas.openxmlformats.org/officeDocument/2006/relationships/slideLayout" Target="../slideLayouts/slideLayout204.xml"/><Relationship Id="rId81" Type="http://schemas.openxmlformats.org/officeDocument/2006/relationships/slideLayout" Target="../slideLayouts/slideLayout207.xml"/><Relationship Id="rId86" Type="http://schemas.openxmlformats.org/officeDocument/2006/relationships/slideLayout" Target="../slideLayouts/slideLayout212.xml"/><Relationship Id="rId9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24.xml"/><Relationship Id="rId21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5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241.xml"/><Relationship Id="rId29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24" Type="http://schemas.openxmlformats.org/officeDocument/2006/relationships/slideLayout" Target="../slideLayouts/slideLayout245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23" Type="http://schemas.openxmlformats.org/officeDocument/2006/relationships/slideLayout" Target="../slideLayouts/slideLayout244.xml"/><Relationship Id="rId28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31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slideLayout" Target="../slideLayouts/slideLayout243.xml"/><Relationship Id="rId27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5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42" Type="http://schemas.openxmlformats.org/officeDocument/2006/relationships/slideLayout" Target="../slideLayouts/slideLayout294.xml"/><Relationship Id="rId47" Type="http://schemas.openxmlformats.org/officeDocument/2006/relationships/slideLayout" Target="../slideLayouts/slideLayout299.xml"/><Relationship Id="rId50" Type="http://schemas.openxmlformats.org/officeDocument/2006/relationships/slideLayout" Target="../slideLayouts/slideLayout302.xml"/><Relationship Id="rId55" Type="http://schemas.openxmlformats.org/officeDocument/2006/relationships/slideLayout" Target="../slideLayouts/slideLayout307.xml"/><Relationship Id="rId63" Type="http://schemas.openxmlformats.org/officeDocument/2006/relationships/slideLayout" Target="../slideLayouts/slideLayout315.xml"/><Relationship Id="rId68" Type="http://schemas.openxmlformats.org/officeDocument/2006/relationships/slideLayout" Target="../slideLayouts/slideLayout320.xml"/><Relationship Id="rId76" Type="http://schemas.openxmlformats.org/officeDocument/2006/relationships/theme" Target="../theme/theme5.xml"/><Relationship Id="rId7" Type="http://schemas.openxmlformats.org/officeDocument/2006/relationships/slideLayout" Target="../slideLayouts/slideLayout259.xml"/><Relationship Id="rId71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292.xml"/><Relationship Id="rId45" Type="http://schemas.openxmlformats.org/officeDocument/2006/relationships/slideLayout" Target="../slideLayouts/slideLayout297.xml"/><Relationship Id="rId53" Type="http://schemas.openxmlformats.org/officeDocument/2006/relationships/slideLayout" Target="../slideLayouts/slideLayout305.xml"/><Relationship Id="rId58" Type="http://schemas.openxmlformats.org/officeDocument/2006/relationships/slideLayout" Target="../slideLayouts/slideLayout310.xml"/><Relationship Id="rId66" Type="http://schemas.openxmlformats.org/officeDocument/2006/relationships/slideLayout" Target="../slideLayouts/slideLayout318.xml"/><Relationship Id="rId7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288.xml"/><Relationship Id="rId49" Type="http://schemas.openxmlformats.org/officeDocument/2006/relationships/slideLayout" Target="../slideLayouts/slideLayout301.xml"/><Relationship Id="rId57" Type="http://schemas.openxmlformats.org/officeDocument/2006/relationships/slideLayout" Target="../slideLayouts/slideLayout309.xml"/><Relationship Id="rId61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4" Type="http://schemas.openxmlformats.org/officeDocument/2006/relationships/slideLayout" Target="../slideLayouts/slideLayout296.xml"/><Relationship Id="rId52" Type="http://schemas.openxmlformats.org/officeDocument/2006/relationships/slideLayout" Target="../slideLayouts/slideLayout304.xml"/><Relationship Id="rId60" Type="http://schemas.openxmlformats.org/officeDocument/2006/relationships/slideLayout" Target="../slideLayouts/slideLayout312.xml"/><Relationship Id="rId65" Type="http://schemas.openxmlformats.org/officeDocument/2006/relationships/slideLayout" Target="../slideLayouts/slideLayout317.xml"/><Relationship Id="rId7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295.xml"/><Relationship Id="rId48" Type="http://schemas.openxmlformats.org/officeDocument/2006/relationships/slideLayout" Target="../slideLayouts/slideLayout300.xml"/><Relationship Id="rId56" Type="http://schemas.openxmlformats.org/officeDocument/2006/relationships/slideLayout" Target="../slideLayouts/slideLayout308.xml"/><Relationship Id="rId64" Type="http://schemas.openxmlformats.org/officeDocument/2006/relationships/slideLayout" Target="../slideLayouts/slideLayout316.xml"/><Relationship Id="rId6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260.xml"/><Relationship Id="rId51" Type="http://schemas.openxmlformats.org/officeDocument/2006/relationships/slideLayout" Target="../slideLayouts/slideLayout303.xml"/><Relationship Id="rId72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38" Type="http://schemas.openxmlformats.org/officeDocument/2006/relationships/slideLayout" Target="../slideLayouts/slideLayout290.xml"/><Relationship Id="rId46" Type="http://schemas.openxmlformats.org/officeDocument/2006/relationships/slideLayout" Target="../slideLayouts/slideLayout298.xml"/><Relationship Id="rId59" Type="http://schemas.openxmlformats.org/officeDocument/2006/relationships/slideLayout" Target="../slideLayouts/slideLayout311.xml"/><Relationship Id="rId67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272.xml"/><Relationship Id="rId41" Type="http://schemas.openxmlformats.org/officeDocument/2006/relationships/slideLayout" Target="../slideLayouts/slideLayout293.xml"/><Relationship Id="rId54" Type="http://schemas.openxmlformats.org/officeDocument/2006/relationships/slideLayout" Target="../slideLayouts/slideLayout306.xml"/><Relationship Id="rId62" Type="http://schemas.openxmlformats.org/officeDocument/2006/relationships/slideLayout" Target="../slideLayouts/slideLayout314.xml"/><Relationship Id="rId70" Type="http://schemas.openxmlformats.org/officeDocument/2006/relationships/slideLayout" Target="../slideLayouts/slideLayout322.xml"/><Relationship Id="rId75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0.xml"/><Relationship Id="rId18" Type="http://schemas.openxmlformats.org/officeDocument/2006/relationships/slideLayout" Target="../slideLayouts/slideLayout345.xml"/><Relationship Id="rId26" Type="http://schemas.openxmlformats.org/officeDocument/2006/relationships/slideLayout" Target="../slideLayouts/slideLayout353.xml"/><Relationship Id="rId39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48.xml"/><Relationship Id="rId34" Type="http://schemas.openxmlformats.org/officeDocument/2006/relationships/slideLayout" Target="../slideLayouts/slideLayout361.xml"/><Relationship Id="rId42" Type="http://schemas.openxmlformats.org/officeDocument/2006/relationships/slideLayout" Target="../slideLayouts/slideLayout369.xml"/><Relationship Id="rId47" Type="http://schemas.openxmlformats.org/officeDocument/2006/relationships/slideLayout" Target="../slideLayouts/slideLayout374.xml"/><Relationship Id="rId50" Type="http://schemas.openxmlformats.org/officeDocument/2006/relationships/slideLayout" Target="../slideLayouts/slideLayout377.xml"/><Relationship Id="rId55" Type="http://schemas.openxmlformats.org/officeDocument/2006/relationships/slideLayout" Target="../slideLayouts/slideLayout382.xml"/><Relationship Id="rId63" Type="http://schemas.openxmlformats.org/officeDocument/2006/relationships/slideLayout" Target="../slideLayouts/slideLayout390.xml"/><Relationship Id="rId68" Type="http://schemas.openxmlformats.org/officeDocument/2006/relationships/slideLayout" Target="../slideLayouts/slideLayout395.xml"/><Relationship Id="rId7" Type="http://schemas.openxmlformats.org/officeDocument/2006/relationships/slideLayout" Target="../slideLayouts/slideLayout334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24" Type="http://schemas.openxmlformats.org/officeDocument/2006/relationships/slideLayout" Target="../slideLayouts/slideLayout351.xml"/><Relationship Id="rId32" Type="http://schemas.openxmlformats.org/officeDocument/2006/relationships/slideLayout" Target="../slideLayouts/slideLayout359.xml"/><Relationship Id="rId37" Type="http://schemas.openxmlformats.org/officeDocument/2006/relationships/slideLayout" Target="../slideLayouts/slideLayout364.xml"/><Relationship Id="rId40" Type="http://schemas.openxmlformats.org/officeDocument/2006/relationships/slideLayout" Target="../slideLayouts/slideLayout367.xml"/><Relationship Id="rId45" Type="http://schemas.openxmlformats.org/officeDocument/2006/relationships/slideLayout" Target="../slideLayouts/slideLayout372.xml"/><Relationship Id="rId53" Type="http://schemas.openxmlformats.org/officeDocument/2006/relationships/slideLayout" Target="../slideLayouts/slideLayout380.xml"/><Relationship Id="rId58" Type="http://schemas.openxmlformats.org/officeDocument/2006/relationships/slideLayout" Target="../slideLayouts/slideLayout385.xml"/><Relationship Id="rId66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32.xml"/><Relationship Id="rId15" Type="http://schemas.openxmlformats.org/officeDocument/2006/relationships/slideLayout" Target="../slideLayouts/slideLayout342.xml"/><Relationship Id="rId23" Type="http://schemas.openxmlformats.org/officeDocument/2006/relationships/slideLayout" Target="../slideLayouts/slideLayout350.xml"/><Relationship Id="rId28" Type="http://schemas.openxmlformats.org/officeDocument/2006/relationships/slideLayout" Target="../slideLayouts/slideLayout355.xml"/><Relationship Id="rId36" Type="http://schemas.openxmlformats.org/officeDocument/2006/relationships/slideLayout" Target="../slideLayouts/slideLayout363.xml"/><Relationship Id="rId49" Type="http://schemas.openxmlformats.org/officeDocument/2006/relationships/slideLayout" Target="../slideLayouts/slideLayout376.xml"/><Relationship Id="rId57" Type="http://schemas.openxmlformats.org/officeDocument/2006/relationships/slideLayout" Target="../slideLayouts/slideLayout384.xml"/><Relationship Id="rId61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37.xml"/><Relationship Id="rId19" Type="http://schemas.openxmlformats.org/officeDocument/2006/relationships/slideLayout" Target="../slideLayouts/slideLayout346.xml"/><Relationship Id="rId31" Type="http://schemas.openxmlformats.org/officeDocument/2006/relationships/slideLayout" Target="../slideLayouts/slideLayout358.xml"/><Relationship Id="rId44" Type="http://schemas.openxmlformats.org/officeDocument/2006/relationships/slideLayout" Target="../slideLayouts/slideLayout371.xml"/><Relationship Id="rId52" Type="http://schemas.openxmlformats.org/officeDocument/2006/relationships/slideLayout" Target="../slideLayouts/slideLayout379.xml"/><Relationship Id="rId60" Type="http://schemas.openxmlformats.org/officeDocument/2006/relationships/slideLayout" Target="../slideLayouts/slideLayout387.xml"/><Relationship Id="rId65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slideLayout" Target="../slideLayouts/slideLayout341.xml"/><Relationship Id="rId22" Type="http://schemas.openxmlformats.org/officeDocument/2006/relationships/slideLayout" Target="../slideLayouts/slideLayout349.xml"/><Relationship Id="rId27" Type="http://schemas.openxmlformats.org/officeDocument/2006/relationships/slideLayout" Target="../slideLayouts/slideLayout354.xml"/><Relationship Id="rId30" Type="http://schemas.openxmlformats.org/officeDocument/2006/relationships/slideLayout" Target="../slideLayouts/slideLayout357.xml"/><Relationship Id="rId35" Type="http://schemas.openxmlformats.org/officeDocument/2006/relationships/slideLayout" Target="../slideLayouts/slideLayout362.xml"/><Relationship Id="rId43" Type="http://schemas.openxmlformats.org/officeDocument/2006/relationships/slideLayout" Target="../slideLayouts/slideLayout370.xml"/><Relationship Id="rId48" Type="http://schemas.openxmlformats.org/officeDocument/2006/relationships/slideLayout" Target="../slideLayouts/slideLayout375.xml"/><Relationship Id="rId56" Type="http://schemas.openxmlformats.org/officeDocument/2006/relationships/slideLayout" Target="../slideLayouts/slideLayout383.xml"/><Relationship Id="rId64" Type="http://schemas.openxmlformats.org/officeDocument/2006/relationships/slideLayout" Target="../slideLayouts/slideLayout391.xml"/><Relationship Id="rId69" Type="http://schemas.openxmlformats.org/officeDocument/2006/relationships/slideLayout" Target="../slideLayouts/slideLayout396.xml"/><Relationship Id="rId8" Type="http://schemas.openxmlformats.org/officeDocument/2006/relationships/slideLayout" Target="../slideLayouts/slideLayout335.xml"/><Relationship Id="rId51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9.xml"/><Relationship Id="rId17" Type="http://schemas.openxmlformats.org/officeDocument/2006/relationships/slideLayout" Target="../slideLayouts/slideLayout344.xml"/><Relationship Id="rId25" Type="http://schemas.openxmlformats.org/officeDocument/2006/relationships/slideLayout" Target="../slideLayouts/slideLayout352.xml"/><Relationship Id="rId33" Type="http://schemas.openxmlformats.org/officeDocument/2006/relationships/slideLayout" Target="../slideLayouts/slideLayout360.xml"/><Relationship Id="rId38" Type="http://schemas.openxmlformats.org/officeDocument/2006/relationships/slideLayout" Target="../slideLayouts/slideLayout365.xml"/><Relationship Id="rId46" Type="http://schemas.openxmlformats.org/officeDocument/2006/relationships/slideLayout" Target="../slideLayouts/slideLayout373.xml"/><Relationship Id="rId59" Type="http://schemas.openxmlformats.org/officeDocument/2006/relationships/slideLayout" Target="../slideLayouts/slideLayout386.xml"/><Relationship Id="rId67" Type="http://schemas.openxmlformats.org/officeDocument/2006/relationships/slideLayout" Target="../slideLayouts/slideLayout394.xml"/><Relationship Id="rId20" Type="http://schemas.openxmlformats.org/officeDocument/2006/relationships/slideLayout" Target="../slideLayouts/slideLayout347.xml"/><Relationship Id="rId41" Type="http://schemas.openxmlformats.org/officeDocument/2006/relationships/slideLayout" Target="../slideLayouts/slideLayout368.xml"/><Relationship Id="rId54" Type="http://schemas.openxmlformats.org/officeDocument/2006/relationships/slideLayout" Target="../slideLayouts/slideLayout381.xml"/><Relationship Id="rId62" Type="http://schemas.openxmlformats.org/officeDocument/2006/relationships/slideLayout" Target="../slideLayouts/slideLayout389.xml"/><Relationship Id="rId70" Type="http://schemas.openxmlformats.org/officeDocument/2006/relationships/slideLayout" Target="../slideLayouts/slideLayout39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15.xml"/><Relationship Id="rId26" Type="http://schemas.openxmlformats.org/officeDocument/2006/relationships/slideLayout" Target="../slideLayouts/slideLayout423.xml"/><Relationship Id="rId39" Type="http://schemas.openxmlformats.org/officeDocument/2006/relationships/slideLayout" Target="../slideLayouts/slideLayout436.xml"/><Relationship Id="rId21" Type="http://schemas.openxmlformats.org/officeDocument/2006/relationships/slideLayout" Target="../slideLayouts/slideLayout418.xml"/><Relationship Id="rId34" Type="http://schemas.openxmlformats.org/officeDocument/2006/relationships/slideLayout" Target="../slideLayouts/slideLayout431.xml"/><Relationship Id="rId42" Type="http://schemas.openxmlformats.org/officeDocument/2006/relationships/slideLayout" Target="../slideLayouts/slideLayout439.xml"/><Relationship Id="rId47" Type="http://schemas.openxmlformats.org/officeDocument/2006/relationships/slideLayout" Target="../slideLayouts/slideLayout444.xml"/><Relationship Id="rId50" Type="http://schemas.openxmlformats.org/officeDocument/2006/relationships/slideLayout" Target="../slideLayouts/slideLayout447.xml"/><Relationship Id="rId55" Type="http://schemas.openxmlformats.org/officeDocument/2006/relationships/slideLayout" Target="../slideLayouts/slideLayout452.xml"/><Relationship Id="rId63" Type="http://schemas.openxmlformats.org/officeDocument/2006/relationships/slideLayout" Target="../slideLayouts/slideLayout460.xml"/><Relationship Id="rId68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04.xml"/><Relationship Id="rId71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13.xml"/><Relationship Id="rId29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21.xml"/><Relationship Id="rId32" Type="http://schemas.openxmlformats.org/officeDocument/2006/relationships/slideLayout" Target="../slideLayouts/slideLayout429.xml"/><Relationship Id="rId37" Type="http://schemas.openxmlformats.org/officeDocument/2006/relationships/slideLayout" Target="../slideLayouts/slideLayout434.xml"/><Relationship Id="rId40" Type="http://schemas.openxmlformats.org/officeDocument/2006/relationships/slideLayout" Target="../slideLayouts/slideLayout437.xml"/><Relationship Id="rId45" Type="http://schemas.openxmlformats.org/officeDocument/2006/relationships/slideLayout" Target="../slideLayouts/slideLayout442.xml"/><Relationship Id="rId53" Type="http://schemas.openxmlformats.org/officeDocument/2006/relationships/slideLayout" Target="../slideLayouts/slideLayout450.xml"/><Relationship Id="rId58" Type="http://schemas.openxmlformats.org/officeDocument/2006/relationships/slideLayout" Target="../slideLayouts/slideLayout455.xml"/><Relationship Id="rId66" Type="http://schemas.openxmlformats.org/officeDocument/2006/relationships/slideLayout" Target="../slideLayouts/slideLayout463.xml"/><Relationship Id="rId74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02.xml"/><Relationship Id="rId15" Type="http://schemas.openxmlformats.org/officeDocument/2006/relationships/slideLayout" Target="../slideLayouts/slideLayout412.xml"/><Relationship Id="rId23" Type="http://schemas.openxmlformats.org/officeDocument/2006/relationships/slideLayout" Target="../slideLayouts/slideLayout420.xml"/><Relationship Id="rId28" Type="http://schemas.openxmlformats.org/officeDocument/2006/relationships/slideLayout" Target="../slideLayouts/slideLayout425.xml"/><Relationship Id="rId36" Type="http://schemas.openxmlformats.org/officeDocument/2006/relationships/slideLayout" Target="../slideLayouts/slideLayout433.xml"/><Relationship Id="rId49" Type="http://schemas.openxmlformats.org/officeDocument/2006/relationships/slideLayout" Target="../slideLayouts/slideLayout446.xml"/><Relationship Id="rId57" Type="http://schemas.openxmlformats.org/officeDocument/2006/relationships/slideLayout" Target="../slideLayouts/slideLayout454.xml"/><Relationship Id="rId61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07.xml"/><Relationship Id="rId19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28.xml"/><Relationship Id="rId44" Type="http://schemas.openxmlformats.org/officeDocument/2006/relationships/slideLayout" Target="../slideLayouts/slideLayout441.xml"/><Relationship Id="rId52" Type="http://schemas.openxmlformats.org/officeDocument/2006/relationships/slideLayout" Target="../slideLayouts/slideLayout449.xml"/><Relationship Id="rId60" Type="http://schemas.openxmlformats.org/officeDocument/2006/relationships/slideLayout" Target="../slideLayouts/slideLayout457.xml"/><Relationship Id="rId65" Type="http://schemas.openxmlformats.org/officeDocument/2006/relationships/slideLayout" Target="../slideLayouts/slideLayout462.xml"/><Relationship Id="rId73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9.xml"/><Relationship Id="rId27" Type="http://schemas.openxmlformats.org/officeDocument/2006/relationships/slideLayout" Target="../slideLayouts/slideLayout424.xml"/><Relationship Id="rId30" Type="http://schemas.openxmlformats.org/officeDocument/2006/relationships/slideLayout" Target="../slideLayouts/slideLayout427.xml"/><Relationship Id="rId35" Type="http://schemas.openxmlformats.org/officeDocument/2006/relationships/slideLayout" Target="../slideLayouts/slideLayout432.xml"/><Relationship Id="rId43" Type="http://schemas.openxmlformats.org/officeDocument/2006/relationships/slideLayout" Target="../slideLayouts/slideLayout440.xml"/><Relationship Id="rId48" Type="http://schemas.openxmlformats.org/officeDocument/2006/relationships/slideLayout" Target="../slideLayouts/slideLayout445.xml"/><Relationship Id="rId56" Type="http://schemas.openxmlformats.org/officeDocument/2006/relationships/slideLayout" Target="../slideLayouts/slideLayout453.xml"/><Relationship Id="rId64" Type="http://schemas.openxmlformats.org/officeDocument/2006/relationships/slideLayout" Target="../slideLayouts/slideLayout461.xml"/><Relationship Id="rId69" Type="http://schemas.openxmlformats.org/officeDocument/2006/relationships/slideLayout" Target="../slideLayouts/slideLayout466.xml"/><Relationship Id="rId8" Type="http://schemas.openxmlformats.org/officeDocument/2006/relationships/slideLayout" Target="../slideLayouts/slideLayout405.xml"/><Relationship Id="rId51" Type="http://schemas.openxmlformats.org/officeDocument/2006/relationships/slideLayout" Target="../slideLayouts/slideLayout448.xml"/><Relationship Id="rId72" Type="http://schemas.openxmlformats.org/officeDocument/2006/relationships/slideLayout" Target="../slideLayouts/slideLayout469.xml"/><Relationship Id="rId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14.xml"/><Relationship Id="rId25" Type="http://schemas.openxmlformats.org/officeDocument/2006/relationships/slideLayout" Target="../slideLayouts/slideLayout422.xml"/><Relationship Id="rId33" Type="http://schemas.openxmlformats.org/officeDocument/2006/relationships/slideLayout" Target="../slideLayouts/slideLayout430.xml"/><Relationship Id="rId38" Type="http://schemas.openxmlformats.org/officeDocument/2006/relationships/slideLayout" Target="../slideLayouts/slideLayout435.xml"/><Relationship Id="rId46" Type="http://schemas.openxmlformats.org/officeDocument/2006/relationships/slideLayout" Target="../slideLayouts/slideLayout443.xml"/><Relationship Id="rId59" Type="http://schemas.openxmlformats.org/officeDocument/2006/relationships/slideLayout" Target="../slideLayouts/slideLayout456.xml"/><Relationship Id="rId67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17.xml"/><Relationship Id="rId41" Type="http://schemas.openxmlformats.org/officeDocument/2006/relationships/slideLayout" Target="../slideLayouts/slideLayout438.xml"/><Relationship Id="rId54" Type="http://schemas.openxmlformats.org/officeDocument/2006/relationships/slideLayout" Target="../slideLayouts/slideLayout451.xml"/><Relationship Id="rId62" Type="http://schemas.openxmlformats.org/officeDocument/2006/relationships/slideLayout" Target="../slideLayouts/slideLayout459.xml"/><Relationship Id="rId70" Type="http://schemas.openxmlformats.org/officeDocument/2006/relationships/slideLayout" Target="../slideLayouts/slideLayout467.xml"/><Relationship Id="rId75" Type="http://schemas.openxmlformats.org/officeDocument/2006/relationships/theme" Target="../theme/theme7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9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13.xml"/><Relationship Id="rId47" Type="http://schemas.openxmlformats.org/officeDocument/2006/relationships/slideLayout" Target="../slideLayouts/slideLayout518.xml"/><Relationship Id="rId50" Type="http://schemas.openxmlformats.org/officeDocument/2006/relationships/slideLayout" Target="../slideLayouts/slideLayout521.xml"/><Relationship Id="rId55" Type="http://schemas.openxmlformats.org/officeDocument/2006/relationships/slideLayout" Target="../slideLayouts/slideLayout526.xml"/><Relationship Id="rId63" Type="http://schemas.openxmlformats.org/officeDocument/2006/relationships/slideLayout" Target="../slideLayouts/slideLayout534.xml"/><Relationship Id="rId68" Type="http://schemas.openxmlformats.org/officeDocument/2006/relationships/slideLayout" Target="../slideLayouts/slideLayout539.xml"/><Relationship Id="rId76" Type="http://schemas.openxmlformats.org/officeDocument/2006/relationships/theme" Target="../theme/theme8.xml"/><Relationship Id="rId7" Type="http://schemas.openxmlformats.org/officeDocument/2006/relationships/slideLayout" Target="../slideLayouts/slideLayout478.xml"/><Relationship Id="rId71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9" Type="http://schemas.openxmlformats.org/officeDocument/2006/relationships/slideLayout" Target="../slideLayouts/slideLayout500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37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11.xml"/><Relationship Id="rId45" Type="http://schemas.openxmlformats.org/officeDocument/2006/relationships/slideLayout" Target="../slideLayouts/slideLayout516.xml"/><Relationship Id="rId53" Type="http://schemas.openxmlformats.org/officeDocument/2006/relationships/slideLayout" Target="../slideLayouts/slideLayout524.xml"/><Relationship Id="rId58" Type="http://schemas.openxmlformats.org/officeDocument/2006/relationships/slideLayout" Target="../slideLayouts/slideLayout529.xml"/><Relationship Id="rId66" Type="http://schemas.openxmlformats.org/officeDocument/2006/relationships/slideLayout" Target="../slideLayouts/slideLayout537.xml"/><Relationship Id="rId74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07.xml"/><Relationship Id="rId49" Type="http://schemas.openxmlformats.org/officeDocument/2006/relationships/slideLayout" Target="../slideLayouts/slideLayout520.xml"/><Relationship Id="rId57" Type="http://schemas.openxmlformats.org/officeDocument/2006/relationships/slideLayout" Target="../slideLayouts/slideLayout528.xml"/><Relationship Id="rId61" Type="http://schemas.openxmlformats.org/officeDocument/2006/relationships/slideLayout" Target="../slideLayouts/slideLayout532.xml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4" Type="http://schemas.openxmlformats.org/officeDocument/2006/relationships/slideLayout" Target="../slideLayouts/slideLayout515.xml"/><Relationship Id="rId52" Type="http://schemas.openxmlformats.org/officeDocument/2006/relationships/slideLayout" Target="../slideLayouts/slideLayout523.xml"/><Relationship Id="rId60" Type="http://schemas.openxmlformats.org/officeDocument/2006/relationships/slideLayout" Target="../slideLayouts/slideLayout531.xml"/><Relationship Id="rId65" Type="http://schemas.openxmlformats.org/officeDocument/2006/relationships/slideLayout" Target="../slideLayouts/slideLayout536.xml"/><Relationship Id="rId73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slideLayout" Target="../slideLayouts/slideLayout506.xml"/><Relationship Id="rId43" Type="http://schemas.openxmlformats.org/officeDocument/2006/relationships/slideLayout" Target="../slideLayouts/slideLayout514.xml"/><Relationship Id="rId48" Type="http://schemas.openxmlformats.org/officeDocument/2006/relationships/slideLayout" Target="../slideLayouts/slideLayout519.xml"/><Relationship Id="rId56" Type="http://schemas.openxmlformats.org/officeDocument/2006/relationships/slideLayout" Target="../slideLayouts/slideLayout527.xml"/><Relationship Id="rId64" Type="http://schemas.openxmlformats.org/officeDocument/2006/relationships/slideLayout" Target="../slideLayouts/slideLayout535.xml"/><Relationship Id="rId69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479.xml"/><Relationship Id="rId51" Type="http://schemas.openxmlformats.org/officeDocument/2006/relationships/slideLayout" Target="../slideLayouts/slideLayout522.xml"/><Relationship Id="rId72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474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38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17.xml"/><Relationship Id="rId59" Type="http://schemas.openxmlformats.org/officeDocument/2006/relationships/slideLayout" Target="../slideLayouts/slideLayout530.xml"/><Relationship Id="rId67" Type="http://schemas.openxmlformats.org/officeDocument/2006/relationships/slideLayout" Target="../slideLayouts/slideLayout538.xml"/><Relationship Id="rId20" Type="http://schemas.openxmlformats.org/officeDocument/2006/relationships/slideLayout" Target="../slideLayouts/slideLayout491.xml"/><Relationship Id="rId41" Type="http://schemas.openxmlformats.org/officeDocument/2006/relationships/slideLayout" Target="../slideLayouts/slideLayout512.xml"/><Relationship Id="rId54" Type="http://schemas.openxmlformats.org/officeDocument/2006/relationships/slideLayout" Target="../slideLayouts/slideLayout525.xml"/><Relationship Id="rId62" Type="http://schemas.openxmlformats.org/officeDocument/2006/relationships/slideLayout" Target="../slideLayouts/slideLayout533.xml"/><Relationship Id="rId70" Type="http://schemas.openxmlformats.org/officeDocument/2006/relationships/slideLayout" Target="../slideLayouts/slideLayout541.xml"/><Relationship Id="rId75" Type="http://schemas.openxmlformats.org/officeDocument/2006/relationships/slideLayout" Target="../slideLayouts/slideLayout546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839" r:id="rId13"/>
    <p:sldLayoutId id="2147483840" r:id="rId14"/>
    <p:sldLayoutId id="2147483841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6" r:id="rId37"/>
    <p:sldLayoutId id="2147483737" r:id="rId38"/>
    <p:sldLayoutId id="2147483738" r:id="rId39"/>
    <p:sldLayoutId id="2147483753" r:id="rId40"/>
    <p:sldLayoutId id="2147483754" r:id="rId41"/>
    <p:sldLayoutId id="2147483755" r:id="rId42"/>
    <p:sldLayoutId id="2147483739" r:id="rId43"/>
    <p:sldLayoutId id="2147483740" r:id="rId44"/>
    <p:sldLayoutId id="2147483741" r:id="rId45"/>
    <p:sldLayoutId id="2147483744" r:id="rId46"/>
    <p:sldLayoutId id="2147483655" r:id="rId47"/>
    <p:sldLayoutId id="2147483756" r:id="rId48"/>
    <p:sldLayoutId id="2147483677" r:id="rId49"/>
    <p:sldLayoutId id="2147483779" r:id="rId50"/>
    <p:sldLayoutId id="2147483709" r:id="rId51"/>
    <p:sldLayoutId id="2147483834" r:id="rId52"/>
    <p:sldLayoutId id="2147483835" r:id="rId53"/>
    <p:sldLayoutId id="2147483836" r:id="rId54"/>
    <p:sldLayoutId id="2147483650" r:id="rId55"/>
    <p:sldLayoutId id="2147483665" r:id="rId56"/>
    <p:sldLayoutId id="2147483691" r:id="rId57"/>
    <p:sldLayoutId id="2147483827" r:id="rId58"/>
    <p:sldLayoutId id="2147483692" r:id="rId59"/>
    <p:sldLayoutId id="2147483780" r:id="rId60"/>
    <p:sldLayoutId id="2147483828" r:id="rId61"/>
    <p:sldLayoutId id="2147483666" r:id="rId62"/>
    <p:sldLayoutId id="2147483829" r:id="rId63"/>
    <p:sldLayoutId id="2147483697" r:id="rId64"/>
    <p:sldLayoutId id="2147483830" r:id="rId65"/>
    <p:sldLayoutId id="2147483698" r:id="rId66"/>
    <p:sldLayoutId id="2147483838" r:id="rId67"/>
    <p:sldLayoutId id="2147483837" r:id="rId68"/>
    <p:sldLayoutId id="2147483831" r:id="rId69"/>
    <p:sldLayoutId id="2147483652" r:id="rId70"/>
    <p:sldLayoutId id="2147483694" r:id="rId71"/>
    <p:sldLayoutId id="2147483833" r:id="rId72"/>
    <p:sldLayoutId id="2147483687" r:id="rId73"/>
    <p:sldLayoutId id="2147483690" r:id="rId74"/>
    <p:sldLayoutId id="2147483681" r:id="rId75"/>
    <p:sldLayoutId id="2147483682" r:id="rId76"/>
    <p:sldLayoutId id="2147483711" r:id="rId77"/>
    <p:sldLayoutId id="2147483678" r:id="rId78"/>
    <p:sldLayoutId id="2147483811" r:id="rId79"/>
    <p:sldLayoutId id="2147483812" r:id="rId80"/>
    <p:sldLayoutId id="2147483814" r:id="rId81"/>
    <p:sldLayoutId id="2147483813" r:id="rId82"/>
    <p:sldLayoutId id="2147483816" r:id="rId83"/>
    <p:sldLayoutId id="2147483822" r:id="rId84"/>
    <p:sldLayoutId id="2147483815" r:id="rId85"/>
    <p:sldLayoutId id="2147483823" r:id="rId86"/>
    <p:sldLayoutId id="2147483819" r:id="rId87"/>
    <p:sldLayoutId id="2147483820" r:id="rId88"/>
    <p:sldLayoutId id="2147483821" r:id="rId89"/>
    <p:sldLayoutId id="2147483817" r:id="rId90"/>
    <p:sldLayoutId id="2147483818" r:id="rId91"/>
    <p:sldLayoutId id="2147483843" r:id="rId92"/>
    <p:sldLayoutId id="2147483844" r:id="rId9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8050D82E-DF12-DA44-BAA2-709FE42D3C64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D33A22D0-E564-3147-91D7-5CAC2DAF9F67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7B7A1F4A-5E24-DB48-B525-CD4C60DD6EFB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AB4B75D6-0918-E842-B5CE-46DDBFC611DF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F619DC22-667E-C84B-A6AB-E977C38C421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55666FEB-F3DA-444A-B245-427EDB554C5C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78387494-1A58-9643-AA7F-408AACB3333F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195AE785-897A-214E-B164-F2B26A4B167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11D2F7EA-CF3F-E44C-B31F-FB0CE4B2F4C9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A6B72A2C-A868-5140-9CF7-49722BD91695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61807A8F-A772-274E-9845-E477C3E403A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88B21BE2-1E37-1046-9501-32F4B585F845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AEC0852D-355E-5242-8583-2EB7CFBE34B0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02BFA8FE-F4EF-6A40-BBEF-591BB93673AC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4C1B284D-2BB5-EA40-94F0-C90C4B6B700D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EA07CEA6-5B67-6847-96AD-EA56B76D5A54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6850BDB-7DD9-9145-8B8A-05784D2CC977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A2223D8E-0471-2F42-8900-EC71ACACD416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EE244786-7154-B54A-9A68-10316AF3769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9682C2B8-9A55-424C-B123-324D28080495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B77C6A63-4569-8744-90EB-ED40B139635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131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55">
          <p15:clr>
            <a:srgbClr val="5ACBF0"/>
          </p15:clr>
        </p15:guide>
        <p15:guide id="3" orient="horz" pos="888">
          <p15:clr>
            <a:srgbClr val="5ACBF0"/>
          </p15:clr>
        </p15:guide>
        <p15:guide id="4" orient="horz" pos="2341">
          <p15:clr>
            <a:srgbClr val="A4A3A4"/>
          </p15:clr>
        </p15:guide>
        <p15:guide id="5" orient="horz" pos="300">
          <p15:clr>
            <a:srgbClr val="A4A3A4"/>
          </p15:clr>
        </p15:guide>
        <p15:guide id="7" orient="horz" pos="3879">
          <p15:clr>
            <a:srgbClr val="5ACBF0"/>
          </p15:clr>
        </p15:guide>
        <p15:guide id="8" pos="3984">
          <p15:clr>
            <a:srgbClr val="A4A3A4"/>
          </p15:clr>
        </p15:guide>
        <p15:guide id="9" pos="7416">
          <p15:clr>
            <a:srgbClr val="5ACBF0"/>
          </p15:clr>
        </p15:guide>
        <p15:guide id="10" pos="3696">
          <p15:clr>
            <a:srgbClr val="A4A3A4"/>
          </p15:clr>
        </p15:guide>
        <p15:guide id="11" pos="648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  <p:sldLayoutId id="2147483942" r:id="rId60"/>
    <p:sldLayoutId id="2147483943" r:id="rId61"/>
    <p:sldLayoutId id="2147483944" r:id="rId62"/>
    <p:sldLayoutId id="2147483945" r:id="rId63"/>
    <p:sldLayoutId id="2147483946" r:id="rId64"/>
    <p:sldLayoutId id="2147483947" r:id="rId65"/>
    <p:sldLayoutId id="2147483948" r:id="rId66"/>
    <p:sldLayoutId id="2147483949" r:id="rId67"/>
    <p:sldLayoutId id="2147483950" r:id="rId68"/>
    <p:sldLayoutId id="2147483951" r:id="rId69"/>
    <p:sldLayoutId id="2147483952" r:id="rId70"/>
    <p:sldLayoutId id="2147483953" r:id="rId71"/>
    <p:sldLayoutId id="2147483954" r:id="rId72"/>
    <p:sldLayoutId id="2147483955" r:id="rId73"/>
    <p:sldLayoutId id="2147483956" r:id="rId74"/>
    <p:sldLayoutId id="2147483957" r:id="rId75"/>
    <p:sldLayoutId id="2147483958" r:id="rId76"/>
    <p:sldLayoutId id="2147483959" r:id="rId77"/>
    <p:sldLayoutId id="2147483960" r:id="rId78"/>
    <p:sldLayoutId id="2147483961" r:id="rId79"/>
    <p:sldLayoutId id="2147483962" r:id="rId80"/>
    <p:sldLayoutId id="2147483963" r:id="rId81"/>
    <p:sldLayoutId id="2147483964" r:id="rId82"/>
    <p:sldLayoutId id="2147483965" r:id="rId83"/>
    <p:sldLayoutId id="2147483966" r:id="rId84"/>
    <p:sldLayoutId id="2147483967" r:id="rId85"/>
    <p:sldLayoutId id="2147483968" r:id="rId86"/>
    <p:sldLayoutId id="2147483969" r:id="rId87"/>
    <p:sldLayoutId id="2147483970" r:id="rId88"/>
    <p:sldLayoutId id="2147483971" r:id="rId89"/>
    <p:sldLayoutId id="2147483972" r:id="rId90"/>
    <p:sldLayoutId id="2147483973" r:id="rId91"/>
    <p:sldLayoutId id="2147483975" r:id="rId92"/>
    <p:sldLayoutId id="2147483976" r:id="rId93"/>
    <p:sldLayoutId id="2147483977" r:id="rId94"/>
    <p:sldLayoutId id="2147483978" r:id="rId9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64112C91-F980-4980-A894-82FC60E68405}"/>
              </a:ext>
            </a:extLst>
          </p:cNvPr>
          <p:cNvGrpSpPr/>
          <p:nvPr userDrawn="1"/>
        </p:nvGrpSpPr>
        <p:grpSpPr>
          <a:xfrm>
            <a:off x="-218016" y="-216000"/>
            <a:ext cx="12630816" cy="7290000"/>
            <a:chOff x="-218016" y="-216000"/>
            <a:chExt cx="12630816" cy="7290000"/>
          </a:xfrm>
        </p:grpSpPr>
        <p:cxnSp>
          <p:nvCxnSpPr>
            <p:cNvPr id="8" name="Gerade Verbindung 2">
              <a:extLst>
                <a:ext uri="{FF2B5EF4-FFF2-40B4-BE49-F238E27FC236}">
                  <a16:creationId xmlns:a16="http://schemas.microsoft.com/office/drawing/2014/main" id="{481FE3F3-02BE-4D19-AE60-323AB7F8C45F}"/>
                </a:ext>
              </a:extLst>
            </p:cNvPr>
            <p:cNvCxnSpPr/>
            <p:nvPr userDrawn="1"/>
          </p:nvCxnSpPr>
          <p:spPr bwMode="auto">
            <a:xfrm>
              <a:off x="41148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35">
              <a:extLst>
                <a:ext uri="{FF2B5EF4-FFF2-40B4-BE49-F238E27FC236}">
                  <a16:creationId xmlns:a16="http://schemas.microsoft.com/office/drawing/2014/main" id="{32FE3E1E-6CA2-4D19-8C44-8F29578C915D}"/>
                </a:ext>
              </a:extLst>
            </p:cNvPr>
            <p:cNvCxnSpPr/>
            <p:nvPr userDrawn="1"/>
          </p:nvCxnSpPr>
          <p:spPr bwMode="auto">
            <a:xfrm>
              <a:off x="58705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36">
              <a:extLst>
                <a:ext uri="{FF2B5EF4-FFF2-40B4-BE49-F238E27FC236}">
                  <a16:creationId xmlns:a16="http://schemas.microsoft.com/office/drawing/2014/main" id="{7E8A8F16-6227-47B6-AEA3-7FAD4F09B17C}"/>
                </a:ext>
              </a:extLst>
            </p:cNvPr>
            <p:cNvCxnSpPr/>
            <p:nvPr userDrawn="1"/>
          </p:nvCxnSpPr>
          <p:spPr bwMode="auto">
            <a:xfrm>
              <a:off x="631393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7">
              <a:extLst>
                <a:ext uri="{FF2B5EF4-FFF2-40B4-BE49-F238E27FC236}">
                  <a16:creationId xmlns:a16="http://schemas.microsoft.com/office/drawing/2014/main" id="{B9FF6618-2352-49D1-91A8-A508577CF426}"/>
                </a:ext>
              </a:extLst>
            </p:cNvPr>
            <p:cNvCxnSpPr/>
            <p:nvPr userDrawn="1"/>
          </p:nvCxnSpPr>
          <p:spPr bwMode="auto">
            <a:xfrm>
              <a:off x="102799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38">
              <a:extLst>
                <a:ext uri="{FF2B5EF4-FFF2-40B4-BE49-F238E27FC236}">
                  <a16:creationId xmlns:a16="http://schemas.microsoft.com/office/drawing/2014/main" id="{7B0146CD-BACD-4AFA-962F-160901738B79}"/>
                </a:ext>
              </a:extLst>
            </p:cNvPr>
            <p:cNvCxnSpPr/>
            <p:nvPr userDrawn="1"/>
          </p:nvCxnSpPr>
          <p:spPr bwMode="auto">
            <a:xfrm>
              <a:off x="1178433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39">
              <a:extLst>
                <a:ext uri="{FF2B5EF4-FFF2-40B4-BE49-F238E27FC236}">
                  <a16:creationId xmlns:a16="http://schemas.microsoft.com/office/drawing/2014/main" id="{AB43C7FF-222E-4073-A442-3F351CB2ECCC}"/>
                </a:ext>
              </a:extLst>
            </p:cNvPr>
            <p:cNvCxnSpPr/>
            <p:nvPr userDrawn="1"/>
          </p:nvCxnSpPr>
          <p:spPr bwMode="auto">
            <a:xfrm rot="5400000">
              <a:off x="12322800" y="39319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41">
              <a:extLst>
                <a:ext uri="{FF2B5EF4-FFF2-40B4-BE49-F238E27FC236}">
                  <a16:creationId xmlns:a16="http://schemas.microsoft.com/office/drawing/2014/main" id="{639D4E32-0FB0-4B21-8653-CF35493F8FB1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42">
              <a:extLst>
                <a:ext uri="{FF2B5EF4-FFF2-40B4-BE49-F238E27FC236}">
                  <a16:creationId xmlns:a16="http://schemas.microsoft.com/office/drawing/2014/main" id="{C6F3A06C-CA69-4259-A224-942403D5994A}"/>
                </a:ext>
              </a:extLst>
            </p:cNvPr>
            <p:cNvCxnSpPr/>
            <p:nvPr userDrawn="1"/>
          </p:nvCxnSpPr>
          <p:spPr bwMode="auto">
            <a:xfrm rot="5400000">
              <a:off x="12322800" y="3630168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43">
              <a:extLst>
                <a:ext uri="{FF2B5EF4-FFF2-40B4-BE49-F238E27FC236}">
                  <a16:creationId xmlns:a16="http://schemas.microsoft.com/office/drawing/2014/main" id="{050A96C1-FF6F-4B3A-BE9C-DF1EB918B53C}"/>
                </a:ext>
              </a:extLst>
            </p:cNvPr>
            <p:cNvCxnSpPr/>
            <p:nvPr userDrawn="1"/>
          </p:nvCxnSpPr>
          <p:spPr bwMode="auto">
            <a:xfrm rot="5400000">
              <a:off x="12322800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44">
              <a:extLst>
                <a:ext uri="{FF2B5EF4-FFF2-40B4-BE49-F238E27FC236}">
                  <a16:creationId xmlns:a16="http://schemas.microsoft.com/office/drawing/2014/main" id="{9FB10660-11D9-426F-941F-A45585C29A49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51">
              <a:extLst>
                <a:ext uri="{FF2B5EF4-FFF2-40B4-BE49-F238E27FC236}">
                  <a16:creationId xmlns:a16="http://schemas.microsoft.com/office/drawing/2014/main" id="{33700579-8595-42CD-97C4-19D8EBB4E6BC}"/>
                </a:ext>
              </a:extLst>
            </p:cNvPr>
            <p:cNvCxnSpPr/>
            <p:nvPr userDrawn="1"/>
          </p:nvCxnSpPr>
          <p:spPr bwMode="auto">
            <a:xfrm>
              <a:off x="41148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52">
              <a:extLst>
                <a:ext uri="{FF2B5EF4-FFF2-40B4-BE49-F238E27FC236}">
                  <a16:creationId xmlns:a16="http://schemas.microsoft.com/office/drawing/2014/main" id="{30A81138-D303-4904-9AB1-E5A2A3C5B68F}"/>
                </a:ext>
              </a:extLst>
            </p:cNvPr>
            <p:cNvCxnSpPr/>
            <p:nvPr userDrawn="1"/>
          </p:nvCxnSpPr>
          <p:spPr bwMode="auto">
            <a:xfrm>
              <a:off x="5870448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53">
              <a:extLst>
                <a:ext uri="{FF2B5EF4-FFF2-40B4-BE49-F238E27FC236}">
                  <a16:creationId xmlns:a16="http://schemas.microsoft.com/office/drawing/2014/main" id="{21B48A52-73AF-491E-A07E-23B651EF1F29}"/>
                </a:ext>
              </a:extLst>
            </p:cNvPr>
            <p:cNvCxnSpPr/>
            <p:nvPr userDrawn="1"/>
          </p:nvCxnSpPr>
          <p:spPr bwMode="auto">
            <a:xfrm>
              <a:off x="631850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54">
              <a:extLst>
                <a:ext uri="{FF2B5EF4-FFF2-40B4-BE49-F238E27FC236}">
                  <a16:creationId xmlns:a16="http://schemas.microsoft.com/office/drawing/2014/main" id="{E2EB58DF-FF4C-46DB-8581-E35F3314923A}"/>
                </a:ext>
              </a:extLst>
            </p:cNvPr>
            <p:cNvCxnSpPr/>
            <p:nvPr userDrawn="1"/>
          </p:nvCxnSpPr>
          <p:spPr bwMode="auto">
            <a:xfrm>
              <a:off x="1027565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55">
              <a:extLst>
                <a:ext uri="{FF2B5EF4-FFF2-40B4-BE49-F238E27FC236}">
                  <a16:creationId xmlns:a16="http://schemas.microsoft.com/office/drawing/2014/main" id="{85413CA3-AE69-4D66-AC1F-A95E6E02C8AC}"/>
                </a:ext>
              </a:extLst>
            </p:cNvPr>
            <p:cNvCxnSpPr/>
            <p:nvPr userDrawn="1"/>
          </p:nvCxnSpPr>
          <p:spPr bwMode="auto">
            <a:xfrm>
              <a:off x="1178661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56">
              <a:extLst>
                <a:ext uri="{FF2B5EF4-FFF2-40B4-BE49-F238E27FC236}">
                  <a16:creationId xmlns:a16="http://schemas.microsoft.com/office/drawing/2014/main" id="{447EBA10-3BC3-49ED-8ABD-9F2251B1E77D}"/>
                </a:ext>
              </a:extLst>
            </p:cNvPr>
            <p:cNvCxnSpPr/>
            <p:nvPr userDrawn="1"/>
          </p:nvCxnSpPr>
          <p:spPr bwMode="auto">
            <a:xfrm rot="5400000">
              <a:off x="-128016" y="38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58">
              <a:extLst>
                <a:ext uri="{FF2B5EF4-FFF2-40B4-BE49-F238E27FC236}">
                  <a16:creationId xmlns:a16="http://schemas.microsoft.com/office/drawing/2014/main" id="{C45EE7EE-C96B-4015-85B9-BB1442AA351F}"/>
                </a:ext>
              </a:extLst>
            </p:cNvPr>
            <p:cNvCxnSpPr/>
            <p:nvPr userDrawn="1"/>
          </p:nvCxnSpPr>
          <p:spPr bwMode="auto">
            <a:xfrm rot="5400000">
              <a:off x="-126000" y="13230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59">
              <a:extLst>
                <a:ext uri="{FF2B5EF4-FFF2-40B4-BE49-F238E27FC236}">
                  <a16:creationId xmlns:a16="http://schemas.microsoft.com/office/drawing/2014/main" id="{0896D7E2-A698-4DA0-B2BB-530AB9D2EB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60">
              <a:extLst>
                <a:ext uri="{FF2B5EF4-FFF2-40B4-BE49-F238E27FC236}">
                  <a16:creationId xmlns:a16="http://schemas.microsoft.com/office/drawing/2014/main" id="{68FF7AAE-0A46-447F-A2B7-06DF297A3B88}"/>
                </a:ext>
              </a:extLst>
            </p:cNvPr>
            <p:cNvCxnSpPr/>
            <p:nvPr userDrawn="1"/>
          </p:nvCxnSpPr>
          <p:spPr bwMode="auto">
            <a:xfrm rot="5400000">
              <a:off x="-128016" y="34107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61">
              <a:extLst>
                <a:ext uri="{FF2B5EF4-FFF2-40B4-BE49-F238E27FC236}">
                  <a16:creationId xmlns:a16="http://schemas.microsoft.com/office/drawing/2014/main" id="{43C13843-5874-40EC-961E-75BE6FFD4E4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6599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  <p:sldLayoutId id="2147483997" r:id="rId18"/>
    <p:sldLayoutId id="2147483998" r:id="rId19"/>
    <p:sldLayoutId id="2147483999" r:id="rId20"/>
    <p:sldLayoutId id="2147484000" r:id="rId21"/>
    <p:sldLayoutId id="2147484001" r:id="rId22"/>
    <p:sldLayoutId id="2147484002" r:id="rId23"/>
    <p:sldLayoutId id="2147484003" r:id="rId24"/>
    <p:sldLayoutId id="2147484004" r:id="rId25"/>
    <p:sldLayoutId id="2147484005" r:id="rId26"/>
    <p:sldLayoutId id="2147484008" r:id="rId27"/>
    <p:sldLayoutId id="2147484009" r:id="rId28"/>
    <p:sldLayoutId id="2147484010" r:id="rId29"/>
    <p:sldLayoutId id="2147484011" r:id="rId30"/>
    <p:sldLayoutId id="2147484012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76">
          <p15:clr>
            <a:srgbClr val="F26B43"/>
          </p15:clr>
        </p15:guide>
        <p15:guide id="2" pos="3840">
          <p15:clr>
            <a:srgbClr val="F26B43"/>
          </p15:clr>
        </p15:guide>
        <p15:guide id="3" pos="3696">
          <p15:clr>
            <a:srgbClr val="F26B43"/>
          </p15:clr>
        </p15:guide>
        <p15:guide id="4" pos="257">
          <p15:clr>
            <a:srgbClr val="F26B43"/>
          </p15:clr>
        </p15:guide>
        <p15:guide id="5" orient="horz" pos="220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888">
          <p15:clr>
            <a:srgbClr val="F26B43"/>
          </p15:clr>
        </p15:guide>
        <p15:guide id="8" orient="horz" pos="300">
          <p15:clr>
            <a:srgbClr val="F26B43"/>
          </p15:clr>
        </p15:guide>
        <p15:guide id="9" orient="horz" pos="3884">
          <p15:clr>
            <a:srgbClr val="F26B43"/>
          </p15:clr>
        </p15:guide>
        <p15:guide id="10" pos="6471">
          <p15:clr>
            <a:srgbClr val="F26B43"/>
          </p15:clr>
        </p15:guide>
        <p15:guide id="11" pos="742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  <p:sldLayoutId id="2147484146" r:id="rId56"/>
    <p:sldLayoutId id="2147484147" r:id="rId57"/>
    <p:sldLayoutId id="2147484148" r:id="rId58"/>
    <p:sldLayoutId id="2147484149" r:id="rId59"/>
    <p:sldLayoutId id="2147484150" r:id="rId60"/>
    <p:sldLayoutId id="2147484151" r:id="rId61"/>
    <p:sldLayoutId id="2147484152" r:id="rId62"/>
    <p:sldLayoutId id="2147484153" r:id="rId63"/>
    <p:sldLayoutId id="2147484154" r:id="rId64"/>
    <p:sldLayoutId id="2147484155" r:id="rId65"/>
    <p:sldLayoutId id="2147484156" r:id="rId66"/>
    <p:sldLayoutId id="2147484157" r:id="rId67"/>
    <p:sldLayoutId id="2147484158" r:id="rId68"/>
    <p:sldLayoutId id="2147484159" r:id="rId69"/>
    <p:sldLayoutId id="2147484160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 | Where today meets tomorrow.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179" r:id="rId18"/>
    <p:sldLayoutId id="2147484180" r:id="rId19"/>
    <p:sldLayoutId id="2147484181" r:id="rId20"/>
    <p:sldLayoutId id="2147484182" r:id="rId21"/>
    <p:sldLayoutId id="2147484183" r:id="rId22"/>
    <p:sldLayoutId id="2147484184" r:id="rId23"/>
    <p:sldLayoutId id="2147484185" r:id="rId24"/>
    <p:sldLayoutId id="2147484186" r:id="rId25"/>
    <p:sldLayoutId id="2147484187" r:id="rId26"/>
    <p:sldLayoutId id="2147484188" r:id="rId27"/>
    <p:sldLayoutId id="2147484189" r:id="rId28"/>
    <p:sldLayoutId id="2147484190" r:id="rId29"/>
    <p:sldLayoutId id="2147484191" r:id="rId30"/>
    <p:sldLayoutId id="2147484192" r:id="rId31"/>
    <p:sldLayoutId id="2147484193" r:id="rId32"/>
    <p:sldLayoutId id="2147484194" r:id="rId33"/>
    <p:sldLayoutId id="2147484195" r:id="rId34"/>
    <p:sldLayoutId id="2147484196" r:id="rId35"/>
    <p:sldLayoutId id="2147484197" r:id="rId36"/>
    <p:sldLayoutId id="2147484198" r:id="rId37"/>
    <p:sldLayoutId id="2147484199" r:id="rId38"/>
    <p:sldLayoutId id="2147484200" r:id="rId39"/>
    <p:sldLayoutId id="2147484201" r:id="rId40"/>
    <p:sldLayoutId id="2147484202" r:id="rId41"/>
    <p:sldLayoutId id="2147484203" r:id="rId42"/>
    <p:sldLayoutId id="2147484204" r:id="rId43"/>
    <p:sldLayoutId id="2147484205" r:id="rId44"/>
    <p:sldLayoutId id="2147484206" r:id="rId45"/>
    <p:sldLayoutId id="2147484207" r:id="rId46"/>
    <p:sldLayoutId id="2147484208" r:id="rId47"/>
    <p:sldLayoutId id="2147484209" r:id="rId48"/>
    <p:sldLayoutId id="2147484210" r:id="rId49"/>
    <p:sldLayoutId id="2147484211" r:id="rId50"/>
    <p:sldLayoutId id="2147484212" r:id="rId51"/>
    <p:sldLayoutId id="2147484213" r:id="rId52"/>
    <p:sldLayoutId id="2147484214" r:id="rId53"/>
    <p:sldLayoutId id="2147484215" r:id="rId54"/>
    <p:sldLayoutId id="2147484216" r:id="rId55"/>
    <p:sldLayoutId id="2147484217" r:id="rId56"/>
    <p:sldLayoutId id="2147484218" r:id="rId57"/>
    <p:sldLayoutId id="2147484219" r:id="rId58"/>
    <p:sldLayoutId id="2147484220" r:id="rId59"/>
    <p:sldLayoutId id="2147484221" r:id="rId60"/>
    <p:sldLayoutId id="2147484222" r:id="rId61"/>
    <p:sldLayoutId id="2147484223" r:id="rId62"/>
    <p:sldLayoutId id="2147484224" r:id="rId63"/>
    <p:sldLayoutId id="2147484225" r:id="rId64"/>
    <p:sldLayoutId id="2147484226" r:id="rId65"/>
    <p:sldLayoutId id="2147484227" r:id="rId66"/>
    <p:sldLayoutId id="2147484228" r:id="rId67"/>
    <p:sldLayoutId id="2147484229" r:id="rId68"/>
    <p:sldLayoutId id="2147484230" r:id="rId69"/>
    <p:sldLayoutId id="2147484231" r:id="rId70"/>
    <p:sldLayoutId id="2147484232" r:id="rId71"/>
    <p:sldLayoutId id="2147484233" r:id="rId72"/>
    <p:sldLayoutId id="2147484234" r:id="rId73"/>
    <p:sldLayoutId id="2147484236" r:id="rId7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Siemens Digital Industries Software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  <p:sldLayoutId id="2147484250" r:id="rId13"/>
    <p:sldLayoutId id="2147484251" r:id="rId14"/>
    <p:sldLayoutId id="2147484252" r:id="rId15"/>
    <p:sldLayoutId id="2147484253" r:id="rId16"/>
    <p:sldLayoutId id="2147484254" r:id="rId17"/>
    <p:sldLayoutId id="2147484255" r:id="rId18"/>
    <p:sldLayoutId id="2147484256" r:id="rId19"/>
    <p:sldLayoutId id="2147484257" r:id="rId20"/>
    <p:sldLayoutId id="2147484258" r:id="rId21"/>
    <p:sldLayoutId id="2147484259" r:id="rId22"/>
    <p:sldLayoutId id="2147484260" r:id="rId23"/>
    <p:sldLayoutId id="2147484261" r:id="rId24"/>
    <p:sldLayoutId id="2147484262" r:id="rId25"/>
    <p:sldLayoutId id="2147484263" r:id="rId26"/>
    <p:sldLayoutId id="2147484264" r:id="rId27"/>
    <p:sldLayoutId id="2147484265" r:id="rId28"/>
    <p:sldLayoutId id="2147484266" r:id="rId29"/>
    <p:sldLayoutId id="2147484267" r:id="rId30"/>
    <p:sldLayoutId id="2147484268" r:id="rId31"/>
    <p:sldLayoutId id="2147484269" r:id="rId32"/>
    <p:sldLayoutId id="2147484270" r:id="rId33"/>
    <p:sldLayoutId id="2147484271" r:id="rId34"/>
    <p:sldLayoutId id="2147484272" r:id="rId35"/>
    <p:sldLayoutId id="2147484273" r:id="rId36"/>
    <p:sldLayoutId id="2147484274" r:id="rId37"/>
    <p:sldLayoutId id="2147484275" r:id="rId38"/>
    <p:sldLayoutId id="2147484276" r:id="rId39"/>
    <p:sldLayoutId id="2147484277" r:id="rId40"/>
    <p:sldLayoutId id="2147484278" r:id="rId41"/>
    <p:sldLayoutId id="2147484279" r:id="rId42"/>
    <p:sldLayoutId id="2147484280" r:id="rId43"/>
    <p:sldLayoutId id="2147484281" r:id="rId44"/>
    <p:sldLayoutId id="2147484282" r:id="rId45"/>
    <p:sldLayoutId id="2147484283" r:id="rId46"/>
    <p:sldLayoutId id="2147484284" r:id="rId47"/>
    <p:sldLayoutId id="2147484285" r:id="rId48"/>
    <p:sldLayoutId id="2147484286" r:id="rId49"/>
    <p:sldLayoutId id="2147484287" r:id="rId50"/>
    <p:sldLayoutId id="2147484288" r:id="rId51"/>
    <p:sldLayoutId id="2147484289" r:id="rId52"/>
    <p:sldLayoutId id="2147484290" r:id="rId53"/>
    <p:sldLayoutId id="2147484291" r:id="rId54"/>
    <p:sldLayoutId id="2147484292" r:id="rId55"/>
    <p:sldLayoutId id="2147484293" r:id="rId56"/>
    <p:sldLayoutId id="2147484294" r:id="rId57"/>
    <p:sldLayoutId id="2147484295" r:id="rId58"/>
    <p:sldLayoutId id="2147484296" r:id="rId59"/>
    <p:sldLayoutId id="2147484297" r:id="rId60"/>
    <p:sldLayoutId id="2147484298" r:id="rId61"/>
    <p:sldLayoutId id="2147484299" r:id="rId62"/>
    <p:sldLayoutId id="2147484300" r:id="rId63"/>
    <p:sldLayoutId id="2147484301" r:id="rId64"/>
    <p:sldLayoutId id="2147484302" r:id="rId65"/>
    <p:sldLayoutId id="2147484303" r:id="rId66"/>
    <p:sldLayoutId id="2147484304" r:id="rId67"/>
    <p:sldLayoutId id="2147484305" r:id="rId68"/>
    <p:sldLayoutId id="2147484306" r:id="rId69"/>
    <p:sldLayoutId id="2147484307" r:id="rId70"/>
    <p:sldLayoutId id="2147484308" r:id="rId71"/>
    <p:sldLayoutId id="2147484309" r:id="rId72"/>
    <p:sldLayoutId id="2147484310" r:id="rId73"/>
    <p:sldLayoutId id="2147484311" r:id="rId74"/>
    <p:sldLayoutId id="2147484312" r:id="rId7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.lu/fstm-en/study-programs/master-in-mathematics-general-mathematics/" TargetMode="External"/><Relationship Id="rId1" Type="http://schemas.openxmlformats.org/officeDocument/2006/relationships/slideLayout" Target="../slideLayouts/slideLayout1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3EC_192808B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768681"/>
            <a:ext cx="11376788" cy="1107996"/>
          </a:xfrm>
        </p:spPr>
        <p:txBody>
          <a:bodyPr/>
          <a:lstStyle/>
          <a:p>
            <a:r>
              <a:rPr lang="en-US" sz="4000" b="1" noProof="0" dirty="0">
                <a:solidFill>
                  <a:srgbClr val="00C1B6"/>
                </a:solidFill>
              </a:rPr>
              <a:t>Numerical Analysis (1/7)</a:t>
            </a:r>
            <a:br>
              <a:rPr lang="en-US" sz="4000" b="1" noProof="0" dirty="0">
                <a:solidFill>
                  <a:srgbClr val="00C1B6"/>
                </a:solidFill>
              </a:rPr>
            </a:br>
            <a:r>
              <a:rPr lang="en-US" sz="3200" b="1" noProof="0" dirty="0">
                <a:solidFill>
                  <a:srgbClr val="00C1B6"/>
                </a:solidFill>
              </a:rPr>
              <a:t>Errors in numerical analysis </a:t>
            </a:r>
            <a:endParaRPr lang="en-US" sz="2400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000" dirty="0"/>
              <a:t>University of Luxembourg - 2024</a:t>
            </a:r>
          </a:p>
          <a:p>
            <a:r>
              <a:rPr lang="de-DE" sz="1800" dirty="0">
                <a:hlinkClick r:id="rId2"/>
              </a:rPr>
              <a:t>Master in Mathematics</a:t>
            </a:r>
            <a:endParaRPr lang="de-DE" sz="1800" dirty="0"/>
          </a:p>
          <a:p>
            <a:endParaRPr lang="de-DE" dirty="0"/>
          </a:p>
          <a:p>
            <a:r>
              <a:rPr lang="de-DE" sz="2000" dirty="0"/>
              <a:t>Hadrien Beriot 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3819-8F3D-3A73-75F7-CA1ED6639358}"/>
              </a:ext>
            </a:extLst>
          </p:cNvPr>
          <p:cNvSpPr/>
          <p:nvPr/>
        </p:nvSpPr>
        <p:spPr>
          <a:xfrm>
            <a:off x="0" y="6604000"/>
            <a:ext cx="12700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</a:rPr>
              <a:t>Restricted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87C0-E537-4EE9-0C62-F703B2EC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Sources of Approximation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7DC28-A75B-67D0-9E56-A2273EB9F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2CE3A-6AC8-E9FC-94C4-17F984BA8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A planet earth with continents and clouds&#10;&#10;Description automatically generated">
            <a:extLst>
              <a:ext uri="{FF2B5EF4-FFF2-40B4-BE49-F238E27FC236}">
                <a16:creationId xmlns:a16="http://schemas.microsoft.com/office/drawing/2014/main" id="{C0D5D3D3-C401-C02E-2943-9B6AB283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42" y="1238955"/>
            <a:ext cx="3610414" cy="3610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E6CB7-49C5-9770-F5C8-5F02D7EFB9D4}"/>
              </a:ext>
            </a:extLst>
          </p:cNvPr>
          <p:cNvSpPr txBox="1"/>
          <p:nvPr/>
        </p:nvSpPr>
        <p:spPr>
          <a:xfrm>
            <a:off x="410401" y="1508704"/>
            <a:ext cx="6414606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Modeling (friction/viscosity/air resistance)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Measurements (noise)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Previous computations (inaccurate inputs)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C6602"/>
                </a:solidFill>
                <a:latin typeface="+mj-lt"/>
              </a:rPr>
              <a:t>Truncation / discretization / computational:  </a:t>
            </a:r>
            <a:r>
              <a:rPr lang="en-US" sz="2000" i="1" dirty="0">
                <a:solidFill>
                  <a:srgbClr val="EC6602"/>
                </a:solidFill>
                <a:latin typeface="+mj-lt"/>
              </a:rPr>
              <a:t>from continuous to discrete</a:t>
            </a:r>
            <a:r>
              <a:rPr lang="en-US" sz="2000" dirty="0">
                <a:solidFill>
                  <a:srgbClr val="EC6602"/>
                </a:solidFill>
                <a:latin typeface="+mj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EC6602"/>
                </a:solidFill>
                <a:latin typeface="+mj-lt"/>
              </a:rPr>
              <a:t>Rounding</a:t>
            </a:r>
            <a:r>
              <a:rPr lang="en-US" sz="2000" dirty="0">
                <a:solidFill>
                  <a:srgbClr val="EC6602"/>
                </a:solidFill>
                <a:latin typeface="+mj-lt"/>
              </a:rPr>
              <a:t>: </a:t>
            </a:r>
            <a:r>
              <a:rPr lang="en-US" sz="2000" i="1" dirty="0">
                <a:solidFill>
                  <a:srgbClr val="EC6602"/>
                </a:solidFill>
              </a:rPr>
              <a:t>computer floating-point representation</a:t>
            </a:r>
            <a:endParaRPr lang="en-US" sz="2000" i="1" dirty="0">
              <a:solidFill>
                <a:srgbClr val="EC660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D570E-6136-A6B1-96C3-997DE49248B1}"/>
              </a:ext>
            </a:extLst>
          </p:cNvPr>
          <p:cNvSpPr txBox="1"/>
          <p:nvPr/>
        </p:nvSpPr>
        <p:spPr>
          <a:xfrm>
            <a:off x="410399" y="5528919"/>
            <a:ext cx="111156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 this course, we focus on 4. and 5.</a:t>
            </a:r>
          </a:p>
        </p:txBody>
      </p:sp>
    </p:spTree>
    <p:extLst>
      <p:ext uri="{BB962C8B-B14F-4D97-AF65-F5344CB8AC3E}">
        <p14:creationId xmlns:p14="http://schemas.microsoft.com/office/powerpoint/2010/main" val="349762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7BAA-A6D0-969F-2E79-3BD09F2E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1 - Data Error and truncation Error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032B7-9802-BDDD-EFB9-FB8A7B81A1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A53C7-5216-EBD3-4E7B-407E4BE6BC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1893581B-F905-A40D-4245-DBD4B7F4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9" y="1304082"/>
            <a:ext cx="5637331" cy="2124918"/>
          </a:xfrm>
          <a:prstGeom prst="rect">
            <a:avLst/>
          </a:prstGeom>
        </p:spPr>
      </p:pic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5807C65-59AF-DF7F-4442-8CCAB083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62" y="3587376"/>
            <a:ext cx="4698974" cy="2791824"/>
          </a:xfrm>
          <a:prstGeom prst="rect">
            <a:avLst/>
          </a:prstGeom>
        </p:spPr>
      </p:pic>
      <p:pic>
        <p:nvPicPr>
          <p:cNvPr id="11" name="Picture 10" descr="A close up of text&#10;&#10;Description automatically generated">
            <a:extLst>
              <a:ext uri="{FF2B5EF4-FFF2-40B4-BE49-F238E27FC236}">
                <a16:creationId xmlns:a16="http://schemas.microsoft.com/office/drawing/2014/main" id="{9E392AFC-35FC-E454-5FFC-E557894BE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333" y="1437523"/>
            <a:ext cx="5637332" cy="18580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07FACC-4417-084B-FFFC-BAA1E3ED4D2E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F5142-0D44-2966-6249-96B961E1F0F7}"/>
              </a:ext>
            </a:extLst>
          </p:cNvPr>
          <p:cNvSpPr txBox="1"/>
          <p:nvPr/>
        </p:nvSpPr>
        <p:spPr>
          <a:xfrm>
            <a:off x="7811911" y="4718756"/>
            <a:ext cx="246248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Check if you want to add this, could be an exercise</a:t>
            </a:r>
          </a:p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3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A523317-9D9D-B0E0-B58A-25E7BBE8AC0D}"/>
              </a:ext>
            </a:extLst>
          </p:cNvPr>
          <p:cNvGrpSpPr/>
          <p:nvPr/>
        </p:nvGrpSpPr>
        <p:grpSpPr>
          <a:xfrm>
            <a:off x="3524689" y="3468173"/>
            <a:ext cx="5165200" cy="2620997"/>
            <a:chOff x="3524689" y="3468173"/>
            <a:chExt cx="5165200" cy="2620997"/>
          </a:xfrm>
        </p:grpSpPr>
        <p:pic>
          <p:nvPicPr>
            <p:cNvPr id="9" name="Picture 8" descr="A graph with a line drawn on it&#10;&#10;Description automatically generated">
              <a:extLst>
                <a:ext uri="{FF2B5EF4-FFF2-40B4-BE49-F238E27FC236}">
                  <a16:creationId xmlns:a16="http://schemas.microsoft.com/office/drawing/2014/main" id="{96AED9CB-8C62-097D-FC25-0FBEF16EC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689" y="3468173"/>
              <a:ext cx="5165200" cy="262099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C88E2-2631-30EC-0AB6-39BE59E04839}"/>
                </a:ext>
              </a:extLst>
            </p:cNvPr>
            <p:cNvSpPr/>
            <p:nvPr/>
          </p:nvSpPr>
          <p:spPr>
            <a:xfrm>
              <a:off x="4330700" y="5118697"/>
              <a:ext cx="1532398" cy="276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2634EB-C5F3-2454-E6CF-94652D5C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Round-off vs discretization errors</a:t>
            </a:r>
            <a:br>
              <a:rPr lang="en-US" sz="2400" dirty="0"/>
            </a:br>
            <a:r>
              <a:rPr lang="en-US" dirty="0"/>
              <a:t>An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B8605-86FC-D124-019D-ECAD73C9D3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D8979-3CE3-03A7-A16E-B89734A181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4A3960-E86D-3201-E79E-54E23E240838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00D57-F865-A7C6-541A-E2540B179AB6}"/>
                  </a:ext>
                </a:extLst>
              </p:cNvPr>
              <p:cNvSpPr txBox="1"/>
              <p:nvPr/>
            </p:nvSpPr>
            <p:spPr>
              <a:xfrm>
                <a:off x="410400" y="1264896"/>
                <a:ext cx="11341334" cy="1920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Derivative approximation (see exercise)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en-US" sz="2000" b="1" dirty="0">
                    <a:solidFill>
                      <a:srgbClr val="EF0137"/>
                    </a:solidFill>
                    <a:latin typeface="+mj-lt"/>
                  </a:rPr>
                  <a:t>discretization error</a:t>
                </a:r>
                <a:r>
                  <a:rPr lang="en-US" sz="2000" dirty="0">
                    <a:solidFill>
                      <a:srgbClr val="EF0137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is linear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but when h is too small, we have </a:t>
                </a:r>
                <a:r>
                  <a:rPr lang="en-US" sz="2000" b="1" dirty="0">
                    <a:solidFill>
                      <a:srgbClr val="EC6602"/>
                    </a:solidFill>
                    <a:latin typeface="+mj-lt"/>
                  </a:rPr>
                  <a:t>round-off errors*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00D57-F865-A7C6-541A-E2540B179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264896"/>
                <a:ext cx="11341334" cy="1920719"/>
              </a:xfrm>
              <a:prstGeom prst="rect">
                <a:avLst/>
              </a:prstGeom>
              <a:blipFill>
                <a:blip r:embed="rId4"/>
                <a:stretch>
                  <a:fillRect l="-484" t="-1266" b="-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F7185C-224A-1310-23C7-B797A5918FDB}"/>
              </a:ext>
            </a:extLst>
          </p:cNvPr>
          <p:cNvSpPr txBox="1"/>
          <p:nvPr/>
        </p:nvSpPr>
        <p:spPr>
          <a:xfrm>
            <a:off x="4710358" y="4694971"/>
            <a:ext cx="1016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EC6602"/>
                </a:solidFill>
              </a:rPr>
              <a:t>Rounding error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EAD0C-0399-1947-DD05-D964D83F11C4}"/>
              </a:ext>
            </a:extLst>
          </p:cNvPr>
          <p:cNvSpPr txBox="1"/>
          <p:nvPr/>
        </p:nvSpPr>
        <p:spPr>
          <a:xfrm>
            <a:off x="7199558" y="4704820"/>
            <a:ext cx="1016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>
                <a:solidFill>
                  <a:srgbClr val="EF0137"/>
                </a:solidFill>
              </a:rPr>
              <a:t>Discretization</a:t>
            </a:r>
          </a:p>
          <a:p>
            <a:pPr algn="l"/>
            <a:r>
              <a:rPr lang="en-US" sz="1200" b="1" dirty="0">
                <a:solidFill>
                  <a:srgbClr val="EF0137"/>
                </a:solidFill>
              </a:rPr>
              <a:t>Error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72569-9A1C-A4F0-D7C0-FA3630EB7E97}"/>
              </a:ext>
            </a:extLst>
          </p:cNvPr>
          <p:cNvSpPr txBox="1"/>
          <p:nvPr/>
        </p:nvSpPr>
        <p:spPr>
          <a:xfrm>
            <a:off x="5667160" y="4086578"/>
            <a:ext cx="15323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Total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9A38A-5A2A-953B-616F-6078D9FAE323}"/>
              </a:ext>
            </a:extLst>
          </p:cNvPr>
          <p:cNvSpPr txBox="1"/>
          <p:nvPr/>
        </p:nvSpPr>
        <p:spPr>
          <a:xfrm>
            <a:off x="10803266" y="201801"/>
            <a:ext cx="10726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</a:rPr>
              <a:t>Exercise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9D9B6-739F-2C17-CBCE-3527A9250BFE}"/>
              </a:ext>
            </a:extLst>
          </p:cNvPr>
          <p:cNvSpPr txBox="1"/>
          <p:nvPr/>
        </p:nvSpPr>
        <p:spPr>
          <a:xfrm>
            <a:off x="6223000" y="6317889"/>
            <a:ext cx="581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C6602"/>
                </a:solidFill>
              </a:rPr>
              <a:t>*today’s topic, computer floating-point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8874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780000"/>
            <a:ext cx="9762299" cy="1477328"/>
          </a:xfrm>
        </p:spPr>
        <p:txBody>
          <a:bodyPr/>
          <a:lstStyle/>
          <a:p>
            <a:r>
              <a:rPr lang="en-US" dirty="0"/>
              <a:t>1.3 Representation of real numbers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8" name="Picture Placeholder 7" descr="A graph of stock market&#10;&#10;Description automatically generated">
            <a:extLst>
              <a:ext uri="{FF2B5EF4-FFF2-40B4-BE49-F238E27FC236}">
                <a16:creationId xmlns:a16="http://schemas.microsoft.com/office/drawing/2014/main" id="{EA6ABC69-FC2B-9502-4E10-33311D487E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6354" b="263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348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978A-CB9D-5BE7-BC5A-8389D807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Floating-point representation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DE97-C079-146A-2778-D2B62AACF4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54316-BF4C-94E5-6037-6D3DB7464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9F411-EB06-DFCE-248A-498968FDC6E3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D2FD1-11FA-2ED0-4368-8F0C81ABC6B0}"/>
                  </a:ext>
                </a:extLst>
              </p:cNvPr>
              <p:cNvSpPr txBox="1"/>
              <p:nvPr/>
            </p:nvSpPr>
            <p:spPr>
              <a:xfrm>
                <a:off x="410399" y="1238955"/>
                <a:ext cx="11341334" cy="252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A computer has a finite capacity and cannot store all real numbers (π ≈ 3.14159...)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Floating point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representation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𝑓𝑙</m:t>
                      </m:r>
                      <m:d>
                        <m:d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m is the mantissa, e: exponent, b: basis, p: precision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8D2FD1-11FA-2ED0-4368-8F0C81ABC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1238955"/>
                <a:ext cx="11341334" cy="2523319"/>
              </a:xfrm>
              <a:prstGeom prst="rect">
                <a:avLst/>
              </a:prstGeom>
              <a:blipFill>
                <a:blip r:embed="rId3"/>
                <a:stretch>
                  <a:fillRect l="-484" t="-966" b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58BDC-7D3F-49C2-181E-FF3534D6D015}"/>
                  </a:ext>
                </a:extLst>
              </p:cNvPr>
              <p:cNvSpPr txBox="1"/>
              <p:nvPr/>
            </p:nvSpPr>
            <p:spPr>
              <a:xfrm>
                <a:off x="410399" y="4139855"/>
                <a:ext cx="11341334" cy="1634743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F3F3F0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In base 10,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floating point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 </a:t>
                </a: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usual scientific notation</a:t>
                </a:r>
              </a:p>
              <a:p>
                <a:pPr marL="342900" indent="-342900">
                  <a:buClr>
                    <a:srgbClr val="F3F3F0"/>
                  </a:buClr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Clr>
                    <a:srgbClr val="F3F3F0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Let us choose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𝑓𝑙</m:t>
                    </m:r>
                    <m:d>
                      <m:d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152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853.50, 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10, 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8, 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5 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>
                  <a:buClr>
                    <a:srgbClr val="F3F3F0"/>
                  </a:buClr>
                </a:pPr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>
                  <a:buClr>
                    <a:srgbClr val="F3F3F0"/>
                  </a:buClr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152853.50 = 1.5285350 ×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1×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+…+0×</m:t>
                        </m:r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−7</m:t>
                            </m:r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58BDC-7D3F-49C2-181E-FF3534D6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4139855"/>
                <a:ext cx="11341334" cy="1634743"/>
              </a:xfrm>
              <a:prstGeom prst="rect">
                <a:avLst/>
              </a:prstGeom>
              <a:blipFill>
                <a:blip r:embed="rId4"/>
                <a:stretch>
                  <a:fillRect l="-483" t="-1487" b="-483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09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FD35-F883-2665-7036-8654B4B4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Floating-point representation</a:t>
            </a:r>
            <a:br>
              <a:rPr lang="en-US" sz="2400" dirty="0"/>
            </a:br>
            <a:r>
              <a:rPr lang="en-US" dirty="0"/>
              <a:t>single precision (IEEE-754) – 32 bits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BF5D-955C-8226-579D-4EED349144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9AE88-1C59-8829-0369-9774B15F3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AutoShape 4" descr="how floating point make numbers">
            <a:extLst>
              <a:ext uri="{FF2B5EF4-FFF2-40B4-BE49-F238E27FC236}">
                <a16:creationId xmlns:a16="http://schemas.microsoft.com/office/drawing/2014/main" id="{72803476-901C-4584-1B3E-41487943E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F067BC7-F179-A8A6-4F15-E6FCCF7DE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62" y="3612613"/>
            <a:ext cx="1019953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chemeClr val="tx1"/>
              </a:solidFill>
              <a:latin typeface="+mj-lt"/>
            </a:endParaRPr>
          </a:p>
          <a:p>
            <a: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1C6204-0378-90F2-A5B9-F76EA4F8A799}"/>
                  </a:ext>
                </a:extLst>
              </p:cNvPr>
              <p:cNvSpPr txBox="1"/>
              <p:nvPr/>
            </p:nvSpPr>
            <p:spPr>
              <a:xfrm>
                <a:off x="1144669" y="3498542"/>
                <a:ext cx="10007600" cy="2506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  <a:latin typeface="+mj-lt"/>
                  </a:rPr>
                  <a:t>A floating-point system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 is characterized by 4 values: </a:t>
                </a:r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/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base, precision, exponent upper and lower bound such as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Single precision format (32 bits storage) – IEEE 754 standard </a:t>
                </a:r>
              </a:p>
              <a:p>
                <a:pPr marL="522900" lvl="1" indent="-342900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=23,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=−126,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=127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/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</m:sup>
                      </m:sSup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×(1+</m:t>
                      </m:r>
                      <m:r>
                        <a:rPr lang="en-US" sz="2800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𝑀𝑎𝑛𝑡𝑖𝑠𝑠𝑎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solidFill>
                                <a:srgbClr val="EF0137"/>
                              </a:solidFill>
                              <a:latin typeface="Cambria Math" panose="02040503050406030204" pitchFamily="18" charset="0"/>
                            </a:rPr>
                            <m:t>𝐸𝑥𝑝𝑜𝑛𝑒𝑛𝑡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−127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1C6204-0378-90F2-A5B9-F76EA4F8A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69" y="3498542"/>
                <a:ext cx="10007600" cy="2506905"/>
              </a:xfrm>
              <a:prstGeom prst="rect">
                <a:avLst/>
              </a:prstGeom>
              <a:blipFill>
                <a:blip r:embed="rId4"/>
                <a:stretch>
                  <a:fillRect l="-548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A259BF5-0D21-5BAD-5D3F-F5334EC98ABE}"/>
              </a:ext>
            </a:extLst>
          </p:cNvPr>
          <p:cNvGrpSpPr/>
          <p:nvPr/>
        </p:nvGrpSpPr>
        <p:grpSpPr>
          <a:xfrm>
            <a:off x="2858442" y="1539019"/>
            <a:ext cx="6475116" cy="1604553"/>
            <a:chOff x="5487205" y="332298"/>
            <a:chExt cx="6128276" cy="137607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A7E779-B211-DE17-8DD0-B663707C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299"/>
            <a:stretch/>
          </p:blipFill>
          <p:spPr>
            <a:xfrm>
              <a:off x="5487205" y="332298"/>
              <a:ext cx="6128276" cy="137607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5842FB-AAF6-EA6D-910D-7FE3CBD78E39}"/>
                </a:ext>
              </a:extLst>
            </p:cNvPr>
            <p:cNvSpPr/>
            <p:nvPr/>
          </p:nvSpPr>
          <p:spPr>
            <a:xfrm>
              <a:off x="5578652" y="447587"/>
              <a:ext cx="390740" cy="21281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0B8029-3503-C661-D1AB-0ACA94A5F659}"/>
                </a:ext>
              </a:extLst>
            </p:cNvPr>
            <p:cNvSpPr/>
            <p:nvPr/>
          </p:nvSpPr>
          <p:spPr>
            <a:xfrm>
              <a:off x="8636852" y="447587"/>
              <a:ext cx="1738420" cy="21281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2233C-E25C-A0D5-FC44-19773ECAEA8F}"/>
                </a:ext>
              </a:extLst>
            </p:cNvPr>
            <p:cNvSpPr/>
            <p:nvPr/>
          </p:nvSpPr>
          <p:spPr>
            <a:xfrm>
              <a:off x="6051413" y="446513"/>
              <a:ext cx="1260388" cy="212813"/>
            </a:xfrm>
            <a:prstGeom prst="rect">
              <a:avLst/>
            </a:prstGeom>
            <a:noFill/>
            <a:ln w="38100">
              <a:solidFill>
                <a:srgbClr val="EF0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0540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F87D84-F1C4-CAFC-55CC-DF11DDA6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Single/double precision </a:t>
            </a:r>
            <a:br>
              <a:rPr lang="en-US" sz="2400" dirty="0"/>
            </a:br>
            <a:r>
              <a:rPr lang="en-US" dirty="0"/>
              <a:t>Example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5DD1C-4B09-8253-537C-437C251B71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D6165-5755-3EE6-BA13-817FAF4BC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04ACB9-2A2D-2096-34C2-10D66C7E81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solidFill>
                <a:schemeClr val="accent6"/>
              </a:solidFill>
            </p:spPr>
            <p:txBody>
              <a:bodyPr/>
              <a:lstStyle/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endPara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latin typeface="+mj-lt"/>
                </a:endParaRPr>
              </a:p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j-lt"/>
                  </a:rPr>
                  <a:t>Single precision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(np.float32): 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32 bits of</a:t>
                </a:r>
                <a:r>
                  <a:rPr kumimoji="0" lang="en-US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which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23 for mantissa</a:t>
                </a:r>
                <a:r>
                  <a:rPr kumimoji="0" lang="en-US" altLang="en-US" sz="24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</a:t>
                </a:r>
                <a:endParaRPr lang="en-US" altLang="en-US" sz="2400" dirty="0">
                  <a:solidFill>
                    <a:schemeClr val="tx1"/>
                  </a:solidFill>
                  <a:latin typeface="+mj-lt"/>
                </a:endParaRP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±127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3.4×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±38</m:t>
                        </m:r>
                      </m:sup>
                    </m:sSup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solidFill>
                      <a:schemeClr val="accent1"/>
                    </a:solidFill>
                    <a:latin typeface="+mj-lt"/>
                  </a:rPr>
                  <a:t>range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~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latin typeface="+mj-lt"/>
                  </a:rPr>
                  <a:t>7 digits accuracy </a:t>
                </a:r>
              </a:p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endPara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endParaRPr>
              </a:p>
              <a:p>
                <a:pPr marL="342900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</a:pPr>
                <a:r>
                  <a:rPr kumimoji="0" lang="en-US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latin typeface="+mj-lt"/>
                  </a:rPr>
                  <a:t>Double precision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(np.float64): 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64 bits </a:t>
                </a:r>
                <a:r>
                  <a:rPr lang="en-US" altLang="en-US" sz="2400" dirty="0">
                    <a:solidFill>
                      <a:schemeClr val="tx1"/>
                    </a:solidFill>
                    <a:latin typeface="+mj-lt"/>
                  </a:rPr>
                  <a:t>of which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52 for mantissa</a:t>
                </a:r>
              </a:p>
              <a:p>
                <a:pPr marL="5229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±102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±308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 range</a:t>
                </a:r>
              </a:p>
              <a:p>
                <a:pPr marL="522900" lvl="1" indent="-3429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−52</m:t>
                        </m:r>
                      </m:sup>
                    </m:sSup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rPr>
                  <a:t> ~ 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latin typeface="+mj-lt"/>
                  </a:rPr>
                  <a:t>16 digits accuracy</a:t>
                </a:r>
                <a:endParaRPr kumimoji="0" lang="en-US" altLang="en-US" sz="4800" b="0" i="0" u="none" strike="noStrike" cap="none" normalizeH="0" baseline="0" dirty="0">
                  <a:ln>
                    <a:noFill/>
                  </a:ln>
                  <a:solidFill>
                    <a:schemeClr val="accent3"/>
                  </a:solidFill>
                  <a:effectLst/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04ACB9-2A2D-2096-34C2-10D66C7E8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BD99-5092-E0AB-EF98-EFD42D7569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 sz="2000" b="1" dirty="0"/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0C607A-CFDA-13EA-4102-C540BE331542}"/>
                  </a:ext>
                </a:extLst>
              </p:cNvPr>
              <p:cNvSpPr txBox="1"/>
              <p:nvPr/>
            </p:nvSpPr>
            <p:spPr>
              <a:xfrm>
                <a:off x="6310313" y="1651752"/>
                <a:ext cx="5465763" cy="3970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522900" lvl="1" indent="-342900">
                  <a:buClr>
                    <a:schemeClr val="tx1"/>
                  </a:buCl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Example: </a:t>
                </a:r>
              </a:p>
              <a:p>
                <a:pPr marL="522900" lvl="1" indent="-342900">
                  <a:buClr>
                    <a:schemeClr val="tx1"/>
                  </a:buClr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702900" lvl="2" indent="-342900">
                  <a:buClr>
                    <a:schemeClr val="tx1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You are solving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using an iterative solver (GMRES), but it's converging slowly. </a:t>
                </a:r>
              </a:p>
              <a:p>
                <a:pPr marL="702900" lvl="2" indent="-342900">
                  <a:buClr>
                    <a:schemeClr val="tx1"/>
                  </a:buClr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702900" lvl="2" indent="-342900">
                  <a:buClr>
                    <a:schemeClr val="tx1"/>
                  </a:buClr>
                </a:pPr>
                <a:r>
                  <a:rPr lang="en-US" sz="2000" dirty="0">
                    <a:solidFill>
                      <a:schemeClr val="tx1"/>
                    </a:solidFill>
                  </a:rPr>
                  <a:t>You need to store 500 vectors, each representing a problem with 24 million degrees of freedom.</a:t>
                </a:r>
              </a:p>
              <a:p>
                <a:pPr marL="702900" lvl="2" indent="-342900">
                  <a:buClr>
                    <a:schemeClr val="tx1"/>
                  </a:buClr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702900" lvl="2" indent="-342900">
                  <a:buClr>
                    <a:schemeClr val="tx1"/>
                  </a:buClr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Question: </a:t>
                </a:r>
                <a:r>
                  <a:rPr lang="en-US" sz="2000" dirty="0">
                    <a:solidFill>
                      <a:schemeClr val="tx1"/>
                    </a:solidFill>
                  </a:rPr>
                  <a:t>How much RAM is required to store these vectors in double precision?</a:t>
                </a:r>
              </a:p>
              <a:p>
                <a:pPr algn="l">
                  <a:buClr>
                    <a:schemeClr val="tx1"/>
                  </a:buClr>
                </a:pPr>
                <a:endParaRPr lang="en-US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0C607A-CFDA-13EA-4102-C540BE33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13" y="1651752"/>
                <a:ext cx="5465763" cy="3970318"/>
              </a:xfrm>
              <a:prstGeom prst="rect">
                <a:avLst/>
              </a:prstGeom>
              <a:blipFill>
                <a:blip r:embed="rId4"/>
                <a:stretch>
                  <a:fillRect t="-1843" r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979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1.4 Floating point arithmetic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1617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6C1F-7681-34AC-A0B4-5AD997D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Machine precision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1EA3D-4BD1-BD06-961E-443ACDE0F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2804E-DD52-D019-1890-4065AE54B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D65060-73D1-C37C-51F8-95B5FC1B31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10400" y="1053000"/>
                <a:ext cx="8931563" cy="4752000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When rounding, two adjacent numbers are spaced by the </a:t>
                </a:r>
                <a:r>
                  <a:rPr lang="en-US" b="1" dirty="0">
                    <a:solidFill>
                      <a:srgbClr val="EC6602"/>
                    </a:solidFill>
                    <a:latin typeface="+mj-lt"/>
                  </a:rPr>
                  <a:t>machine precision</a:t>
                </a:r>
                <a:endParaRPr lang="en-US" dirty="0"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EC6602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dirty="0" smtClean="0">
                        <a:solidFill>
                          <a:srgbClr val="EC6602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solidFill>
                              <a:srgbClr val="EC6602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For single precision (np.float32) we have </a:t>
                </a:r>
                <a14:m>
                  <m:oMath xmlns:m="http://schemas.openxmlformats.org/officeDocument/2006/math"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highlight>
                          <a:srgbClr val="000028"/>
                        </a:highlight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highlight>
                          <a:srgbClr val="000028"/>
                        </a:highlight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l-GR" b="0" i="1" dirty="0" smtClean="0">
                            <a:solidFill>
                              <a:srgbClr val="FFFFFF"/>
                            </a:solidFill>
                            <a:effectLst/>
                            <a:highlight>
                              <a:srgbClr val="000028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dirty="0" smtClean="0">
                            <a:solidFill>
                              <a:srgbClr val="FFFFFF"/>
                            </a:solidFill>
                            <a:effectLst/>
                            <a:highlight>
                              <a:srgbClr val="000028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FFFF"/>
                            </a:solidFill>
                            <a:effectLst/>
                            <a:highlight>
                              <a:srgbClr val="000028"/>
                            </a:highlight>
                            <a:latin typeface="Cambria Math" panose="02040503050406030204" pitchFamily="18" charset="0"/>
                          </a:rPr>
                          <m:t>−23/2</m:t>
                        </m:r>
                      </m:sup>
                    </m:sSup>
                    <m:r>
                      <a:rPr lang="el-GR" b="0" i="1" dirty="0" smtClean="0">
                        <a:solidFill>
                          <a:srgbClr val="FFFFFF"/>
                        </a:solidFill>
                        <a:effectLst/>
                        <a:highlight>
                          <a:srgbClr val="000028"/>
                        </a:highlight>
                        <a:latin typeface="Cambria Math" panose="02040503050406030204" pitchFamily="18" charset="0"/>
                      </a:rPr>
                      <m:t> ≈ 1.19209 × 10^−7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We define the </a:t>
                </a:r>
                <a:r>
                  <a:rPr lang="en-US" b="1" dirty="0">
                    <a:solidFill>
                      <a:srgbClr val="EC6602"/>
                    </a:solidFill>
                    <a:latin typeface="+mj-lt"/>
                  </a:rPr>
                  <a:t>round-off error </a:t>
                </a:r>
                <a:r>
                  <a:rPr lang="en-US" dirty="0">
                    <a:latin typeface="+mj-lt"/>
                  </a:rPr>
                  <a:t>in absolute/relative terms as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Absolute: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𝑓𝑙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≤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, (where e is the exponent and b =2)</a:t>
                </a:r>
              </a:p>
              <a:p>
                <a:pPr marL="465750" lvl="1" indent="-285750">
                  <a:lnSpc>
                    <a:spcPct val="150000"/>
                  </a:lnSpc>
                </a:pPr>
                <a:r>
                  <a:rPr lang="en-US" dirty="0">
                    <a:latin typeface="+mj-lt"/>
                  </a:rPr>
                  <a:t>Relative :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𝑓𝑙</m:t>
                            </m:r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>
                      <a:rPr lang="el-GR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>
                  <a:solidFill>
                    <a:schemeClr val="accent3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j-lt"/>
                  </a:rPr>
                  <a:t>The usual calculus rules are altered with the floating-point representation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 •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 •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)(1 +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),  • = (+, −, ×, ÷), |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| ≤ </m:t>
                      </m:r>
                      <m:r>
                        <a:rPr lang="es-ES" sz="1800" i="1" dirty="0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1800" dirty="0"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rgbClr val="EC6602"/>
                    </a:solidFill>
                    <a:latin typeface="+mj-lt"/>
                  </a:rPr>
                  <a:t>Addition is not associative in this context</a:t>
                </a:r>
                <a:r>
                  <a:rPr lang="en-US" sz="1800" dirty="0">
                    <a:latin typeface="+mj-lt"/>
                  </a:rPr>
                  <a:t> !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 ≠ 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+ (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D65060-73D1-C37C-51F8-95B5FC1B31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10400" y="1053000"/>
                <a:ext cx="8931563" cy="4752000"/>
              </a:xfrm>
              <a:blipFill>
                <a:blip r:embed="rId3"/>
                <a:stretch>
                  <a:fillRect l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9FA088C-7533-30F9-F165-6AB6C2A81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611" y="1214237"/>
            <a:ext cx="2395549" cy="132846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064BA2D-EE8C-A169-7A80-D4E3FB4FA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610" y="3216254"/>
            <a:ext cx="2395550" cy="19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0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5108-9D6A-8E83-9A46-5D22658C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in floating point arithmetic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DC4451-E050-A19C-56B9-662003519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EA864-565D-8FBC-6C49-9822EC051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5CD825-B9E1-EEE2-87CE-164AFBF2A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10674760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56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947114-83E3-E307-9AA5-CE176F5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D28AD2-D193-5B70-2253-14FA62E77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400" y="1307106"/>
            <a:ext cx="5903912" cy="4751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1.1 Introduction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1.2 Sources of approximation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1.3 Representation of real numbers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1.4 Floating point arithmetic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1.5 Conditioning and stability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1.6 Summary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C4AF-2B2E-EE58-E2F6-00DB77010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</p:spTree>
    <p:extLst>
      <p:ext uri="{BB962C8B-B14F-4D97-AF65-F5344CB8AC3E}">
        <p14:creationId xmlns:p14="http://schemas.microsoft.com/office/powerpoint/2010/main" val="7732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1.5 Conditioning and stability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9052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BDF8-B105-B524-6E84-CC372E74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8BBDF-C8FC-456E-86AA-47DF27E9C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8763-0243-0477-3355-40D9BC5284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C6D1F-6ABD-3D0F-820C-DFCD52964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400" y="1414800"/>
            <a:ext cx="11082338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Stability is an important concept in numerical analysis, and is found in different contexts:</a:t>
            </a:r>
          </a:p>
          <a:p>
            <a:pPr marL="465750" lvl="1" indent="-285750"/>
            <a:r>
              <a:rPr lang="en-US" sz="2000" dirty="0"/>
              <a:t>Stability of numerical schemes (e.g. ODEs, finite differences),</a:t>
            </a:r>
          </a:p>
          <a:p>
            <a:pPr marL="465750" lvl="1" indent="-285750"/>
            <a:r>
              <a:rPr lang="en-US" sz="2000" dirty="0"/>
              <a:t>Stability of numerical algorithms (e.g. linear systems),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linked to the </a:t>
            </a:r>
            <a:r>
              <a:rPr lang="en-US" sz="2000" dirty="0">
                <a:solidFill>
                  <a:srgbClr val="EC6602"/>
                </a:solidFill>
              </a:rPr>
              <a:t>propagation of errors during the computation.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3" indent="0">
              <a:buNone/>
            </a:pPr>
            <a:r>
              <a:rPr lang="en-US" sz="2000" dirty="0"/>
              <a:t>	</a:t>
            </a:r>
          </a:p>
          <a:p>
            <a:pPr lvl="3" indent="0">
              <a:buNone/>
            </a:pPr>
            <a:r>
              <a:rPr lang="en-US" sz="2000" dirty="0"/>
              <a:t>	Stability has also meanings at the </a:t>
            </a:r>
            <a:r>
              <a:rPr lang="en-US" sz="2000" b="1" dirty="0"/>
              <a:t>continuous</a:t>
            </a:r>
            <a:r>
              <a:rPr lang="en-US" sz="2000" dirty="0"/>
              <a:t> level (PDE, dynamical systems). </a:t>
            </a:r>
          </a:p>
          <a:p>
            <a:pPr lvl="3" indent="0">
              <a:buNone/>
            </a:pPr>
            <a:endParaRPr lang="en-US" sz="2000" dirty="0"/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BF8E6B74-4215-DFB2-8C55-2BCF6EC6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400" y="3634079"/>
            <a:ext cx="765928" cy="7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6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16791C-9B4C-7611-2CB3-1D0C4742F3CF}"/>
              </a:ext>
            </a:extLst>
          </p:cNvPr>
          <p:cNvSpPr/>
          <p:nvPr/>
        </p:nvSpPr>
        <p:spPr>
          <a:xfrm>
            <a:off x="410400" y="1254932"/>
            <a:ext cx="11222038" cy="104369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C6C1F-7681-34AC-A0B4-5AD997DF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Stability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1EA3D-4BD1-BD06-961E-443ACDE0F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2804E-DD52-D019-1890-4065AE54B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D65060-73D1-C37C-51F8-95B5FC1B3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2184400"/>
            <a:ext cx="10891838" cy="3982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endParaRPr lang="en-US" dirty="0"/>
          </a:p>
        </p:txBody>
      </p:sp>
      <p:pic>
        <p:nvPicPr>
          <p:cNvPr id="9" name="Picture 8" descr="A diagram of a complex algorithm&#10;&#10;Description automatically generated">
            <a:extLst>
              <a:ext uri="{FF2B5EF4-FFF2-40B4-BE49-F238E27FC236}">
                <a16:creationId xmlns:a16="http://schemas.microsoft.com/office/drawing/2014/main" id="{EDD21925-3DC7-D6AD-8550-2A8E6B59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5" y="3043962"/>
            <a:ext cx="5211609" cy="2796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BA9563-EE45-2F9D-3C75-D5D90201133E}"/>
              </a:ext>
            </a:extLst>
          </p:cNvPr>
          <p:cNvSpPr txBox="1"/>
          <p:nvPr/>
        </p:nvSpPr>
        <p:spPr>
          <a:xfrm>
            <a:off x="4332794" y="5834499"/>
            <a:ext cx="3958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Illustration from Nicholas J. Higham blog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1B4CE2-B8FA-13F8-7547-4A1D38F1F4C9}"/>
                  </a:ext>
                </a:extLst>
              </p:cNvPr>
              <p:cNvSpPr txBox="1"/>
              <p:nvPr/>
            </p:nvSpPr>
            <p:spPr>
              <a:xfrm>
                <a:off x="410400" y="1297447"/>
                <a:ext cx="11222038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forward error measures the difference between the computed and exact value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backward error is the error on the 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, for a perturbed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1B4CE2-B8FA-13F8-7547-4A1D38F1F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297447"/>
                <a:ext cx="11222038" cy="958660"/>
              </a:xfrm>
              <a:prstGeom prst="rect">
                <a:avLst/>
              </a:prstGeom>
              <a:blipFill>
                <a:blip r:embed="rId3"/>
                <a:stretch>
                  <a:fillRect l="-489" b="-10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28D7FCE-2775-15D1-276E-6A9029912788}"/>
              </a:ext>
            </a:extLst>
          </p:cNvPr>
          <p:cNvSpPr txBox="1"/>
          <p:nvPr/>
        </p:nvSpPr>
        <p:spPr>
          <a:xfrm>
            <a:off x="410400" y="2442623"/>
            <a:ext cx="10777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If the backward error is “small”, we say the algorithm to be backward-stable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3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DD45-8E09-BDA7-6D67-CEE3DEE0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Conditioning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A831F-8489-239A-5D67-BBAEA3A60B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D30D7-1D45-3563-DC73-F189F5BFC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Picture 9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B89EAB8D-90F7-A98F-CE30-D35D5C36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04" y="1682368"/>
            <a:ext cx="4335411" cy="21084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F9264B-FC8B-D5AD-F47D-1DE2DBC8762C}"/>
              </a:ext>
            </a:extLst>
          </p:cNvPr>
          <p:cNvSpPr txBox="1">
            <a:spLocks/>
          </p:cNvSpPr>
          <p:nvPr/>
        </p:nvSpPr>
        <p:spPr bwMode="black">
          <a:xfrm>
            <a:off x="410400" y="1414800"/>
            <a:ext cx="11082338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condition number is the ratio of a relative change in the output to a relative change in the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Input. Condition number κ</a:t>
            </a:r>
          </a:p>
          <a:p>
            <a:pPr marL="465750" lvl="1" indent="-285750" algn="ctr"/>
            <a:r>
              <a:rPr lang="en-US" sz="2000" dirty="0"/>
              <a:t>κ = |(f (xˆ|)(−xˆ−f(xx)))/f (x)|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have the relation</a:t>
            </a:r>
          </a:p>
          <a:p>
            <a:pPr algn="ctr"/>
            <a:r>
              <a:rPr lang="en-US" sz="2000" dirty="0"/>
              <a:t>|relative forward error| = Condition number ×|relative backward error|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represents the sensitivity related to the input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C6602"/>
                </a:solidFill>
              </a:rPr>
              <a:t>Conditioning depends on the problem, stability depends on the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3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12D674-3A3E-B6E1-5877-7F9ACA35731B}"/>
              </a:ext>
            </a:extLst>
          </p:cNvPr>
          <p:cNvSpPr/>
          <p:nvPr/>
        </p:nvSpPr>
        <p:spPr>
          <a:xfrm>
            <a:off x="410400" y="5195109"/>
            <a:ext cx="11222038" cy="104369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D6D5F-B8F4-6A8E-16A4-CE5E407CF61D}"/>
              </a:ext>
            </a:extLst>
          </p:cNvPr>
          <p:cNvSpPr txBox="1"/>
          <p:nvPr/>
        </p:nvSpPr>
        <p:spPr>
          <a:xfrm>
            <a:off x="559562" y="5208140"/>
            <a:ext cx="11222038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For a C^1 function differentiable function f</a:t>
            </a:r>
          </a:p>
          <a:p>
            <a:pPr lvl="1" indent="0" algn="ctr">
              <a:lnSpc>
                <a:spcPct val="150000"/>
              </a:lnSpc>
              <a:buNone/>
            </a:pPr>
            <a:r>
              <a:rPr lang="en-US" sz="2000" dirty="0"/>
              <a:t>κ = |(f (xˆ|)(−xˆ−f(xx)))/f (x)|= |</a:t>
            </a:r>
            <a:r>
              <a:rPr lang="en-US" sz="2000" dirty="0" err="1"/>
              <a:t>xf</a:t>
            </a:r>
            <a:r>
              <a:rPr lang="en-US" sz="2000" dirty="0"/>
              <a:t>’(x)/f(x)|</a:t>
            </a:r>
          </a:p>
          <a:p>
            <a:pPr lvl="1" indent="0">
              <a:lnSpc>
                <a:spcPct val="150000"/>
              </a:lnSpc>
              <a:buNone/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461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2416-C8A9-4CCD-F1F4-C6CE9C2A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be an exercise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39FA5-442E-A198-E8CA-549473D73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852ED-E733-984E-D299-1D9FF7E442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" name="Picture 11" descr="A page of a math problem&#10;&#10;Description automatically generated">
            <a:extLst>
              <a:ext uri="{FF2B5EF4-FFF2-40B4-BE49-F238E27FC236}">
                <a16:creationId xmlns:a16="http://schemas.microsoft.com/office/drawing/2014/main" id="{44760B13-9202-7B5D-35F0-543CE416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80" y="1282859"/>
            <a:ext cx="8064104" cy="47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49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1.6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5720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ADD5DD0-EBAD-99AF-2A22-4EFC733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D666A-CF47-CCD1-512E-419136A2C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8077C-D557-A2A5-F797-6EF2C1260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AEEEE7-5A3C-A8FB-B801-DE30A2F63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machines use a floating-point representation,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must be very careful during computations to avoid round-off errors,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Conditioning depends on the problem, stability depends on the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Designing numerically stable algorithms is in general not trivial</a:t>
            </a:r>
          </a:p>
        </p:txBody>
      </p:sp>
    </p:spTree>
    <p:extLst>
      <p:ext uri="{BB962C8B-B14F-4D97-AF65-F5344CB8AC3E}">
        <p14:creationId xmlns:p14="http://schemas.microsoft.com/office/powerpoint/2010/main" val="356716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1.1 Introduction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3" name="Picture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05D6D5DB-E28C-E35D-809C-2DA5EE6D2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57" b="28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224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6BEBF-52EC-13AA-CE50-AE437D21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Problem-solving process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3B1DA-7E0A-F8F4-6A20-373B20437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Develop a </a:t>
            </a:r>
            <a:r>
              <a:rPr lang="en-US" sz="2000" b="1" dirty="0">
                <a:solidFill>
                  <a:schemeClr val="accent1"/>
                </a:solidFill>
              </a:rPr>
              <a:t>mathematical model </a:t>
            </a:r>
            <a:r>
              <a:rPr lang="en-US" sz="2000" b="1" dirty="0"/>
              <a:t>- u</a:t>
            </a:r>
            <a:r>
              <a:rPr lang="en-US" sz="2000" dirty="0"/>
              <a:t>sually expressed by equations of some type - of a physical phenomenon or system of interest </a:t>
            </a:r>
            <a:r>
              <a:rPr lang="en-US" sz="2000" b="1" dirty="0">
                <a:solidFill>
                  <a:schemeClr val="accent1"/>
                </a:solidFill>
              </a:rPr>
              <a:t>*</a:t>
            </a:r>
            <a:r>
              <a:rPr lang="en-US" sz="2000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chemeClr val="accent1"/>
                </a:solidFill>
              </a:rPr>
              <a:t>algorithms</a:t>
            </a:r>
            <a:r>
              <a:rPr lang="en-US" sz="2000" dirty="0"/>
              <a:t> to solve the equations numerically</a:t>
            </a:r>
            <a:r>
              <a:rPr lang="en-US" sz="2000" b="1" dirty="0">
                <a:solidFill>
                  <a:schemeClr val="accent1"/>
                </a:solidFill>
              </a:rPr>
              <a:t> *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/>
              <a:t>Implement the algorithms in computer </a:t>
            </a:r>
            <a:r>
              <a:rPr lang="en-US" sz="2000" b="1" dirty="0">
                <a:solidFill>
                  <a:schemeClr val="accent1"/>
                </a:solidFill>
              </a:rPr>
              <a:t>software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4. Run the software on a computer to </a:t>
            </a:r>
            <a:r>
              <a:rPr lang="en-US" sz="2000" b="1" dirty="0">
                <a:solidFill>
                  <a:schemeClr val="accent3"/>
                </a:solidFill>
              </a:rPr>
              <a:t>simulate</a:t>
            </a:r>
            <a:r>
              <a:rPr lang="en-US" sz="2000" dirty="0"/>
              <a:t> the physical process numerically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5. </a:t>
            </a:r>
            <a:r>
              <a:rPr lang="en-US" sz="2000" b="1" dirty="0">
                <a:solidFill>
                  <a:schemeClr val="accent3"/>
                </a:solidFill>
              </a:rPr>
              <a:t>Post-process</a:t>
            </a:r>
            <a:r>
              <a:rPr lang="en-US" sz="2000" dirty="0"/>
              <a:t> results in some comprehensible form such as graphical visualization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6. </a:t>
            </a:r>
            <a:r>
              <a:rPr lang="en-US" sz="2000" b="1" dirty="0">
                <a:solidFill>
                  <a:schemeClr val="accent3"/>
                </a:solidFill>
              </a:rPr>
              <a:t>Interpret and validate </a:t>
            </a:r>
            <a:r>
              <a:rPr lang="en-US" sz="2000" dirty="0"/>
              <a:t>the computed results, repeating any or all the preceding steps, if necessary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1"/>
                </a:solidFill>
              </a:rPr>
              <a:t>We focus here on Steps </a:t>
            </a:r>
            <a:r>
              <a:rPr lang="en-US" sz="2400" b="1" dirty="0">
                <a:solidFill>
                  <a:schemeClr val="accent1"/>
                </a:solidFill>
              </a:rPr>
              <a:t>2 &amp;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D884DD-573D-9A91-5E6A-DE1135DA6350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6D014-33B2-B3D4-D211-F9FA4161BF12}"/>
              </a:ext>
            </a:extLst>
          </p:cNvPr>
          <p:cNvSpPr txBox="1"/>
          <p:nvPr/>
        </p:nvSpPr>
        <p:spPr>
          <a:xfrm>
            <a:off x="9833339" y="5315470"/>
            <a:ext cx="2179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* Primary tool =</a:t>
            </a:r>
            <a:r>
              <a:rPr 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literature reviews,  reading prior art </a:t>
            </a:r>
          </a:p>
        </p:txBody>
      </p:sp>
    </p:spTree>
    <p:extLst>
      <p:ext uri="{BB962C8B-B14F-4D97-AF65-F5344CB8AC3E}">
        <p14:creationId xmlns:p14="http://schemas.microsoft.com/office/powerpoint/2010/main" val="150763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DC03-6229-3BDF-F216-A9122B98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General strategy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77B48-9F83-1FB7-6FF6-771CC92F50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Strategy = replace the original problem with an easier one that has a close enough solution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FCD4E-F7C3-4596-2C56-0905D545241E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3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8D21C8-F383-4998-05A9-9A3B0105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Strategy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91ED8-304C-A6BE-02C2-13AAACBE36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Siemens Digital Industries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6C56D-7C38-719F-3B2F-4F9C9B1E8C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8CDFE9-5F28-55EA-E086-D4615A99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800"/>
            <a:ext cx="11464749" cy="4752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inﬁnite-dimensional spaces with ﬁnite-dimensional spaces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inﬁnite processes with ﬁnite processes, such as replacing integrals 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inﬁnite series with ﬁnite sums, or </a:t>
            </a:r>
            <a:r>
              <a:rPr lang="en-US" b="1" dirty="0"/>
              <a:t>derivatives with ﬁnite diﬀerences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diﬀerential equations with algebraic equations (finite difference)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nonlinear problems with linear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</a:t>
            </a:r>
            <a:r>
              <a:rPr lang="en-US" b="1" dirty="0"/>
              <a:t>high-order</a:t>
            </a:r>
            <a:r>
              <a:rPr lang="en-US" dirty="0"/>
              <a:t> systems with </a:t>
            </a:r>
            <a:r>
              <a:rPr lang="en-US" b="1" dirty="0"/>
              <a:t>low-order</a:t>
            </a:r>
            <a:r>
              <a:rPr lang="en-US" dirty="0"/>
              <a:t>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complicated functions with simple functions, such as polynomials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Replacing general matrices with matrices having a simpler 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Much of our eﬀort </a:t>
            </a:r>
            <a:r>
              <a:rPr lang="en-US" sz="20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accent1"/>
                </a:solidFill>
              </a:rPr>
              <a:t>identifying transformations into simpler “solution-preserving” problems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DE3D6-5B51-4FE0-DBAE-ED64AECC6821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DC03-6229-3BDF-F216-A9122B98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Computer &amp; scientists</a:t>
            </a:r>
            <a:br>
              <a:rPr lang="en-US" sz="2400" dirty="0"/>
            </a:br>
            <a:r>
              <a:rPr lang="en-US" dirty="0"/>
              <a:t>Different flavors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1EF64-8BDA-A28B-718E-D9EDF151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01BEF-ED49-E6F1-6158-11D1F8D130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3D682-EC88-FFF5-6D13-06374324CB7D}"/>
              </a:ext>
            </a:extLst>
          </p:cNvPr>
          <p:cNvSpPr txBox="1"/>
          <p:nvPr/>
        </p:nvSpPr>
        <p:spPr>
          <a:xfrm>
            <a:off x="500063" y="1503888"/>
            <a:ext cx="5900737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 </a:t>
            </a:r>
            <a:r>
              <a:rPr lang="en-US" sz="2000" b="1" dirty="0">
                <a:solidFill>
                  <a:schemeClr val="tx1"/>
                </a:solidFill>
              </a:rPr>
              <a:t>computer engineer </a:t>
            </a:r>
            <a:r>
              <a:rPr lang="en-US" sz="2000" dirty="0">
                <a:solidFill>
                  <a:schemeClr val="tx1"/>
                </a:solidFill>
              </a:rPr>
              <a:t>designs a new computer.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 </a:t>
            </a:r>
            <a:r>
              <a:rPr lang="en-US" sz="2000" b="1" dirty="0">
                <a:solidFill>
                  <a:schemeClr val="tx1"/>
                </a:solidFill>
              </a:rPr>
              <a:t>computer scientist </a:t>
            </a:r>
            <a:r>
              <a:rPr lang="en-US" sz="2000" dirty="0">
                <a:solidFill>
                  <a:schemeClr val="tx1"/>
                </a:solidFill>
              </a:rPr>
              <a:t>develops the operating system and networking software for the computer.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</a:t>
            </a:r>
            <a:r>
              <a:rPr lang="en-US" sz="2000" b="1" dirty="0">
                <a:solidFill>
                  <a:schemeClr val="tx1"/>
                </a:solidFill>
              </a:rPr>
              <a:t> computational engineer or numerical analyst</a:t>
            </a:r>
            <a:r>
              <a:rPr lang="en-US" sz="2000" dirty="0">
                <a:solidFill>
                  <a:schemeClr val="tx1"/>
                </a:solidFill>
              </a:rPr>
              <a:t> uses computers and devises algorithms </a:t>
            </a:r>
          </a:p>
          <a:p>
            <a:pPr marL="465750" lvl="1" indent="-285750" algn="l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to solve mathematical models </a:t>
            </a:r>
          </a:p>
          <a:p>
            <a:pPr marL="465750" lvl="1" indent="-285750" algn="l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for complex systems</a:t>
            </a:r>
          </a:p>
          <a:p>
            <a:pPr marL="465750" lvl="1" indent="-285750" algn="l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simulate behaviors </a:t>
            </a:r>
          </a:p>
          <a:p>
            <a:pPr marL="465750" lvl="1" indent="-285750" algn="l">
              <a:buClr>
                <a:schemeClr val="tx1"/>
              </a:buClr>
            </a:pPr>
            <a:r>
              <a:rPr lang="en-US" sz="2000" dirty="0">
                <a:solidFill>
                  <a:schemeClr val="tx1"/>
                </a:solidFill>
              </a:rPr>
              <a:t>and analyze simulation output.</a:t>
            </a:r>
          </a:p>
          <a:p>
            <a:pPr algn="l"/>
            <a:endParaRPr lang="en-US" b="0" i="0" dirty="0">
              <a:solidFill>
                <a:srgbClr val="333F48"/>
              </a:solidFill>
              <a:effectLst/>
              <a:highlight>
                <a:srgbClr val="FFFFFF"/>
              </a:highlight>
              <a:latin typeface="BentonSans-Regular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200293-781F-6698-9619-7A3265FCECB6}"/>
              </a:ext>
            </a:extLst>
          </p:cNvPr>
          <p:cNvSpPr/>
          <p:nvPr/>
        </p:nvSpPr>
        <p:spPr>
          <a:xfrm>
            <a:off x="6919930" y="1503888"/>
            <a:ext cx="1645920" cy="1645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Physics &amp;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Engineering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CB69C-D900-0796-9966-746DAC689D65}"/>
              </a:ext>
            </a:extLst>
          </p:cNvPr>
          <p:cNvSpPr/>
          <p:nvPr/>
        </p:nvSpPr>
        <p:spPr>
          <a:xfrm>
            <a:off x="10186985" y="1503888"/>
            <a:ext cx="1645920" cy="16459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200" b="1" dirty="0">
              <a:solidFill>
                <a:schemeClr val="bg2"/>
              </a:solidFill>
            </a:endParaRPr>
          </a:p>
          <a:p>
            <a:pPr algn="ctr"/>
            <a:endParaRPr lang="en-US" sz="1200" b="1" dirty="0">
              <a:solidFill>
                <a:schemeClr val="bg2"/>
              </a:solidFill>
            </a:endParaRPr>
          </a:p>
          <a:p>
            <a:pPr algn="ctr"/>
            <a:r>
              <a:rPr lang="en-US" sz="1200" b="1" dirty="0">
                <a:solidFill>
                  <a:schemeClr val="bg2"/>
                </a:solidFill>
              </a:rPr>
              <a:t>Mathematics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A403D9-AD31-3EEF-B6B3-F20AB945E253}"/>
              </a:ext>
            </a:extLst>
          </p:cNvPr>
          <p:cNvSpPr/>
          <p:nvPr/>
        </p:nvSpPr>
        <p:spPr>
          <a:xfrm>
            <a:off x="8553457" y="3730441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Computer science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AC27A6-0DDF-02DC-2655-AB91CF7064B1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8565850" y="2326848"/>
            <a:ext cx="1621135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905938-AECE-8674-AB28-2F9AB8055FC3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8324811" y="2908769"/>
            <a:ext cx="469685" cy="106271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8BE876-C4DF-A08C-7D79-EA9B0CFA063B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9958338" y="2908769"/>
            <a:ext cx="469686" cy="1062711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B6418CB-F805-C18D-CC88-7866982F8761}"/>
              </a:ext>
            </a:extLst>
          </p:cNvPr>
          <p:cNvSpPr txBox="1"/>
          <p:nvPr/>
        </p:nvSpPr>
        <p:spPr>
          <a:xfrm>
            <a:off x="8634410" y="2704835"/>
            <a:ext cx="1552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C6602"/>
                </a:solidFill>
              </a:rPr>
              <a:t>Numerical Analyst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6D7C342-A5EC-AA6F-EF09-5AAC080CC5EB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54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B73E19-CA69-882D-5FAB-0C3E5A60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738664"/>
          </a:xfrm>
        </p:spPr>
        <p:txBody>
          <a:bodyPr/>
          <a:lstStyle/>
          <a:p>
            <a:r>
              <a:rPr lang="en-US" dirty="0"/>
              <a:t>1.2 Sources of approximation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A40AF7-17B2-E081-72EF-D4E735D46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42E6A-B5C1-5DED-B483-DAC1611C6D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MM-DD-2024 | Siemens Digital Industries Software</a:t>
            </a:r>
          </a:p>
        </p:txBody>
      </p:sp>
      <p:pic>
        <p:nvPicPr>
          <p:cNvPr id="15" name="Picture Placeholder 14" descr="A grid with dots and lines&#10;&#10;Description automatically generated">
            <a:extLst>
              <a:ext uri="{FF2B5EF4-FFF2-40B4-BE49-F238E27FC236}">
                <a16:creationId xmlns:a16="http://schemas.microsoft.com/office/drawing/2014/main" id="{E5C6A75D-BDC0-7536-8787-5C7FC53953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477" b="28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403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E5E4-FC37-B348-B3E1-427DA14A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Sources of Approximation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5ADA0-B742-64D8-B111-1314303A6D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8397" y="6345761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2023 | Siemens Digital Industries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E7F7A-0FD4-05D1-F321-1886AA9C3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 descr="A planet earth with continents and clouds&#10;&#10;Description automatically generated">
            <a:extLst>
              <a:ext uri="{FF2B5EF4-FFF2-40B4-BE49-F238E27FC236}">
                <a16:creationId xmlns:a16="http://schemas.microsoft.com/office/drawing/2014/main" id="{89747675-8C43-4661-41F6-E995277BF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342" y="1238955"/>
            <a:ext cx="3610414" cy="3610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4C82D-66CC-2DCD-7908-8DA853CF2181}"/>
                  </a:ext>
                </a:extLst>
              </p:cNvPr>
              <p:cNvSpPr txBox="1"/>
              <p:nvPr/>
            </p:nvSpPr>
            <p:spPr>
              <a:xfrm>
                <a:off x="410399" y="1238955"/>
                <a:ext cx="6916090" cy="2253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en-US" sz="2000" b="1" dirty="0">
                    <a:solidFill>
                      <a:schemeClr val="accent1"/>
                    </a:solidFill>
                    <a:latin typeface="+mj-lt"/>
                  </a:rPr>
                  <a:t>surface area of the Earth </a:t>
                </a: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might be computed using the formula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The use of this formula involves several approximations: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+mj-lt"/>
                  </a:rPr>
                  <a:t>Can you list some of them?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E4C82D-66CC-2DCD-7908-8DA853CF2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1238955"/>
                <a:ext cx="6916090" cy="2253759"/>
              </a:xfrm>
              <a:prstGeom prst="rect">
                <a:avLst/>
              </a:prstGeom>
              <a:blipFill>
                <a:blip r:embed="rId4"/>
                <a:stretch>
                  <a:fillRect l="-793" t="-1081" r="-1850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4AD85-7A65-47CC-54E9-C3F9DF66FEDE}"/>
                  </a:ext>
                </a:extLst>
              </p:cNvPr>
              <p:cNvSpPr txBox="1"/>
              <p:nvPr/>
            </p:nvSpPr>
            <p:spPr>
              <a:xfrm>
                <a:off x="410399" y="3676869"/>
                <a:ext cx="6650278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Earth is modeled as a sphere (idealization)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Radius, r ≈ 6370 km, is based on empirical measurements and previous evaluations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Number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given by an inﬁnite limiting process, which must be truncated at some point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Input data, as well as results are rounded in a computer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4AD85-7A65-47CC-54E9-C3F9DF66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3676869"/>
                <a:ext cx="6650278" cy="2031325"/>
              </a:xfrm>
              <a:prstGeom prst="rect">
                <a:avLst/>
              </a:prstGeom>
              <a:blipFill>
                <a:blip r:embed="rId5"/>
                <a:stretch>
                  <a:fillRect l="-550" t="-1502" r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41677E7-7C88-8227-D258-1A93C0B23E41}"/>
              </a:ext>
            </a:extLst>
          </p:cNvPr>
          <p:cNvSpPr/>
          <p:nvPr/>
        </p:nvSpPr>
        <p:spPr>
          <a:xfrm>
            <a:off x="10498667" y="6310800"/>
            <a:ext cx="1377244" cy="3835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E2F83-8212-A7B3-A843-C37644EB5B83}"/>
              </a:ext>
            </a:extLst>
          </p:cNvPr>
          <p:cNvSpPr txBox="1"/>
          <p:nvPr/>
        </p:nvSpPr>
        <p:spPr>
          <a:xfrm>
            <a:off x="410399" y="5528919"/>
            <a:ext cx="111156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accuracy of the computed result depends on all of these approximations.</a:t>
            </a:r>
          </a:p>
        </p:txBody>
      </p:sp>
    </p:spTree>
    <p:extLst>
      <p:ext uri="{BB962C8B-B14F-4D97-AF65-F5344CB8AC3E}">
        <p14:creationId xmlns:p14="http://schemas.microsoft.com/office/powerpoint/2010/main" val="8517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10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Presentation3" id="{4FA9CF19-CCBC-4373-907B-AF2A2168B3D7}" vid="{9B05BD81-2A33-4AEC-95DF-E59B2D9AADC9}"/>
    </a:ext>
  </a:extLst>
</a:theme>
</file>

<file path=ppt/theme/theme3.xml><?xml version="1.0" encoding="utf-8"?>
<a:theme xmlns:a="http://schemas.openxmlformats.org/drawingml/2006/main" name="4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2024 Standard PowerPoint Template, Short.pptx" id="{364D776E-4985-4296-8579-68FAEEC5E3B0}" vid="{FBBFF540-EC70-4D4C-84E7-42BBD1A7032D}"/>
    </a:ext>
  </a:extLst>
</a:theme>
</file>

<file path=ppt/theme/theme4.xml><?xml version="1.0" encoding="utf-8"?>
<a:theme xmlns:a="http://schemas.openxmlformats.org/drawingml/2006/main" name="9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Petrol Light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iemens 2023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DISW Standard PowerPoint Template_Short_Jan 2023_V1.4" id="{9C008FFF-BABA-EE4D-9DBF-7A4FF5CFA6B8}" vid="{0D0C1EAA-9C66-AF4D-AA17-D8900E4CD171}"/>
    </a:ext>
  </a:extLst>
</a:theme>
</file>

<file path=ppt/theme/theme9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emens AG Theme Color">
    <a:dk1>
      <a:srgbClr val="000000"/>
    </a:dk1>
    <a:lt1>
      <a:sysClr val="window" lastClr="FFFFFF"/>
    </a:lt1>
    <a:dk2>
      <a:srgbClr val="000028"/>
    </a:dk2>
    <a:lt2>
      <a:srgbClr val="F3F3F0"/>
    </a:lt2>
    <a:accent1>
      <a:srgbClr val="009999"/>
    </a:accent1>
    <a:accent2>
      <a:srgbClr val="00D7A0"/>
    </a:accent2>
    <a:accent3>
      <a:srgbClr val="00BEDC"/>
    </a:accent3>
    <a:accent4>
      <a:srgbClr val="0087BE"/>
    </a:accent4>
    <a:accent5>
      <a:srgbClr val="00557C"/>
    </a:accent5>
    <a:accent6>
      <a:srgbClr val="000028"/>
    </a:accent6>
    <a:hlink>
      <a:srgbClr val="00C1B6"/>
    </a:hlink>
    <a:folHlink>
      <a:srgbClr val="00C1B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2A0A577419A64DAA6281939AFD49E2" ma:contentTypeVersion="23" ma:contentTypeDescription="Create a new document." ma:contentTypeScope="" ma:versionID="eeaccb5ea049b96fc1b024c805a386c2">
  <xsd:schema xmlns:xsd="http://www.w3.org/2001/XMLSchema" xmlns:xs="http://www.w3.org/2001/XMLSchema" xmlns:p="http://schemas.microsoft.com/office/2006/metadata/properties" xmlns:ns1="http://schemas.microsoft.com/sharepoint/v3" xmlns:ns2="77bb3344-0c24-40f7-8b48-7e0eff6a54e3" xmlns:ns3="383a7eb6-b86a-4aa5-bf6d-f87928c2c61e" targetNamespace="http://schemas.microsoft.com/office/2006/metadata/properties" ma:root="true" ma:fieldsID="1b02cfcf9f2d604e4f41c99c3aa91d9a" ns1:_="" ns2:_="" ns3:_="">
    <xsd:import namespace="http://schemas.microsoft.com/sharepoint/v3"/>
    <xsd:import namespace="77bb3344-0c24-40f7-8b48-7e0eff6a54e3"/>
    <xsd:import namespace="383a7eb6-b86a-4aa5-bf6d-f87928c2c6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b3344-0c24-40f7-8b48-7e0eff6a54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a7eb6-b86a-4aa5-bf6d-f87928c2c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02e9465b-55ba-4914-85dc-12f2e30aa45b}" ma:internalName="TaxCatchAll" ma:showField="CatchAllData" ma:web="383a7eb6-b86a-4aa5-bf6d-f87928c2c6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CD12E9EA-3F13-4513-B286-69B20D606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7bb3344-0c24-40f7-8b48-7e0eff6a54e3"/>
    <ds:schemaRef ds:uri="383a7eb6-b86a-4aa5-bf6d-f87928c2c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3334E-18D4-416D-BCC4-2401A79E68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2024 Standard PowerPoint Template, Short</Template>
  <TotalTime>935</TotalTime>
  <Words>2317</Words>
  <Application>Microsoft Office PowerPoint</Application>
  <PresentationFormat>Widescreen</PresentationFormat>
  <Paragraphs>282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BentonSans-Regular</vt:lpstr>
      <vt:lpstr>Cambria Math</vt:lpstr>
      <vt:lpstr>Wingdings</vt:lpstr>
      <vt:lpstr>Siemens 2022</vt:lpstr>
      <vt:lpstr>8_Siemens 2020</vt:lpstr>
      <vt:lpstr>4_Siemens 2022</vt:lpstr>
      <vt:lpstr>9_Siemens 2020</vt:lpstr>
      <vt:lpstr>2_Siemens 2022</vt:lpstr>
      <vt:lpstr>3_Siemens 2022</vt:lpstr>
      <vt:lpstr>5_Siemens 2022</vt:lpstr>
      <vt:lpstr>1_Siemens 2023</vt:lpstr>
      <vt:lpstr>Numerical Analysis (1/7) Errors in numerical analysis </vt:lpstr>
      <vt:lpstr>Outline</vt:lpstr>
      <vt:lpstr>1.1 Introduction</vt:lpstr>
      <vt:lpstr>Problem-solving process</vt:lpstr>
      <vt:lpstr>General strategy </vt:lpstr>
      <vt:lpstr>Strategy  </vt:lpstr>
      <vt:lpstr>Computer &amp; scientists Different flavors</vt:lpstr>
      <vt:lpstr>1.2 Sources of approximation</vt:lpstr>
      <vt:lpstr>Sources of Approximation</vt:lpstr>
      <vt:lpstr>Sources of Approximation</vt:lpstr>
      <vt:lpstr>Example 1 - Data Error and truncation Error</vt:lpstr>
      <vt:lpstr>Round-off vs discretization errors An example</vt:lpstr>
      <vt:lpstr>1.3 Representation of real numbers</vt:lpstr>
      <vt:lpstr>Floating-point representation</vt:lpstr>
      <vt:lpstr>Floating-point representation single precision (IEEE-754) – 32 bits </vt:lpstr>
      <vt:lpstr>Single/double precision  Example</vt:lpstr>
      <vt:lpstr>1.4 Floating point arithmetic</vt:lpstr>
      <vt:lpstr>Machine precision</vt:lpstr>
      <vt:lpstr>Operations in floating point arithmetic</vt:lpstr>
      <vt:lpstr>1.5 Conditioning and stability</vt:lpstr>
      <vt:lpstr>Stability</vt:lpstr>
      <vt:lpstr>Stability</vt:lpstr>
      <vt:lpstr>Conditioning</vt:lpstr>
      <vt:lpstr>Could be an exercise</vt:lpstr>
      <vt:lpstr>1.6 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Simcenter Electromagnetics  (Low Freq)</dc:title>
  <dc:creator>Matas, Edgar (DI SW PLM STS SDPRM MECH DISC EMAG)</dc:creator>
  <cp:keywords>Template;C_Restricted</cp:keywords>
  <dc:description>Version 3.4.3
January 2023</dc:description>
  <cp:lastModifiedBy>Beriot, Hadrien (DI SW PLM STS SDDEV MECH PHY ACOU)</cp:lastModifiedBy>
  <cp:revision>31</cp:revision>
  <dcterms:created xsi:type="dcterms:W3CDTF">2024-05-09T06:24:37Z</dcterms:created>
  <dcterms:modified xsi:type="dcterms:W3CDTF">2024-10-16T16:04:21Z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2023-02-07T19:46:06Z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6af54435-58e6-4052-983c-0a0bf1202eda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 Confidentiality">
    <vt:lpwstr>Restricted</vt:lpwstr>
  </property>
  <property fmtid="{D5CDD505-2E9C-101B-9397-08002B2CF9AE}" pid="12" name="sodocoClasLang">
    <vt:lpwstr>Restricted</vt:lpwstr>
  </property>
  <property fmtid="{D5CDD505-2E9C-101B-9397-08002B2CF9AE}" pid="13" name="sodocoClasLangId">
    <vt:i4>0</vt:i4>
  </property>
  <property fmtid="{D5CDD505-2E9C-101B-9397-08002B2CF9AE}" pid="14" name="sodocoClasId">
    <vt:i4>1</vt:i4>
  </property>
</Properties>
</file>